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9144000"/>
  <p:notesSz cx="7315200" cy="9601200"/>
  <p:embeddedFontLst>
    <p:embeddedFont>
      <p:font typeface="Galdeano"/>
      <p:regular r:id="rId21"/>
    </p:embeddedFont>
    <p:embeddedFont>
      <p:font typeface="Tahoma"/>
      <p:regular r:id="rId22"/>
      <p:bold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Tahoma-regular.fntdata"/><Relationship Id="rId21" Type="http://schemas.openxmlformats.org/officeDocument/2006/relationships/font" Target="fonts/Galdeano-regular.fntdata"/><Relationship Id="rId24" Type="http://schemas.openxmlformats.org/officeDocument/2006/relationships/font" Target="fonts/HelveticaNeue-regular.fntdata"/><Relationship Id="rId23"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italic.fntdata"/><Relationship Id="rId25" Type="http://schemas.openxmlformats.org/officeDocument/2006/relationships/font" Target="fonts/HelveticaNeue-bold.fntdata"/><Relationship Id="rId27"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170238" cy="4794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3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0" i="0" sz="2400" u="none" cap="none" strike="noStrike">
                <a:solidFill>
                  <a:schemeClr val="dk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dk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dk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dk1"/>
                </a:solidFill>
                <a:latin typeface="Tahoma"/>
                <a:ea typeface="Tahoma"/>
                <a:cs typeface="Tahoma"/>
                <a:sym typeface="Tahoma"/>
              </a:defRPr>
            </a:lvl5pPr>
            <a:lvl6pPr indent="0" lvl="5" marL="2286000" marR="0" rtl="0" algn="l">
              <a:spcBef>
                <a:spcPts val="0"/>
              </a:spcBef>
              <a:buNone/>
              <a:defRPr b="0" i="0" sz="2400" u="none" cap="none" strike="noStrike">
                <a:solidFill>
                  <a:schemeClr val="dk1"/>
                </a:solidFill>
                <a:latin typeface="Tahoma"/>
                <a:ea typeface="Tahoma"/>
                <a:cs typeface="Tahoma"/>
                <a:sym typeface="Tahoma"/>
              </a:defRPr>
            </a:lvl6pPr>
            <a:lvl7pPr indent="0" lvl="6" marL="2743200" marR="0" rtl="0" algn="l">
              <a:spcBef>
                <a:spcPts val="0"/>
              </a:spcBef>
              <a:buNone/>
              <a:defRPr b="0" i="0" sz="2400" u="none" cap="none" strike="noStrike">
                <a:solidFill>
                  <a:schemeClr val="dk1"/>
                </a:solidFill>
                <a:latin typeface="Tahoma"/>
                <a:ea typeface="Tahoma"/>
                <a:cs typeface="Tahoma"/>
                <a:sym typeface="Tahoma"/>
              </a:defRPr>
            </a:lvl7pPr>
            <a:lvl8pPr indent="0" lvl="7" marL="3200400" marR="0" rtl="0" algn="l">
              <a:spcBef>
                <a:spcPts val="0"/>
              </a:spcBef>
              <a:buNone/>
              <a:defRPr b="0" i="0" sz="2400" u="none" cap="none" strike="noStrike">
                <a:solidFill>
                  <a:schemeClr val="dk1"/>
                </a:solidFill>
                <a:latin typeface="Tahoma"/>
                <a:ea typeface="Tahoma"/>
                <a:cs typeface="Tahoma"/>
                <a:sym typeface="Tahoma"/>
              </a:defRPr>
            </a:lvl8pPr>
            <a:lvl9pPr indent="0" lvl="8" marL="3657600" marR="0" rtl="0" algn="l">
              <a:spcBef>
                <a:spcPts val="0"/>
              </a:spcBef>
              <a:buNone/>
              <a:defRPr b="0" i="0" sz="2400" u="none" cap="none" strike="noStrike">
                <a:solidFill>
                  <a:schemeClr val="dk1"/>
                </a:solidFill>
                <a:latin typeface="Tahoma"/>
                <a:ea typeface="Tahoma"/>
                <a:cs typeface="Tahoma"/>
                <a:sym typeface="Tahoma"/>
              </a:defRPr>
            </a:lvl9pPr>
          </a:lstStyle>
          <a:p/>
        </p:txBody>
      </p:sp>
      <p:sp>
        <p:nvSpPr>
          <p:cNvPr id="4" name="Shape 4"/>
          <p:cNvSpPr txBox="1"/>
          <p:nvPr>
            <p:ph idx="10" type="dt"/>
          </p:nvPr>
        </p:nvSpPr>
        <p:spPr>
          <a:xfrm>
            <a:off x="4144962" y="0"/>
            <a:ext cx="3170236" cy="4794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3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0" i="0" sz="2400" u="none" cap="none" strike="noStrike">
                <a:solidFill>
                  <a:schemeClr val="dk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dk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dk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dk1"/>
                </a:solidFill>
                <a:latin typeface="Tahoma"/>
                <a:ea typeface="Tahoma"/>
                <a:cs typeface="Tahoma"/>
                <a:sym typeface="Tahoma"/>
              </a:defRPr>
            </a:lvl5pPr>
            <a:lvl6pPr indent="0" lvl="5" marL="2286000" marR="0" rtl="0" algn="l">
              <a:spcBef>
                <a:spcPts val="0"/>
              </a:spcBef>
              <a:buNone/>
              <a:defRPr b="0" i="0" sz="2400" u="none" cap="none" strike="noStrike">
                <a:solidFill>
                  <a:schemeClr val="dk1"/>
                </a:solidFill>
                <a:latin typeface="Tahoma"/>
                <a:ea typeface="Tahoma"/>
                <a:cs typeface="Tahoma"/>
                <a:sym typeface="Tahoma"/>
              </a:defRPr>
            </a:lvl6pPr>
            <a:lvl7pPr indent="0" lvl="6" marL="2743200" marR="0" rtl="0" algn="l">
              <a:spcBef>
                <a:spcPts val="0"/>
              </a:spcBef>
              <a:buNone/>
              <a:defRPr b="0" i="0" sz="2400" u="none" cap="none" strike="noStrike">
                <a:solidFill>
                  <a:schemeClr val="dk1"/>
                </a:solidFill>
                <a:latin typeface="Tahoma"/>
                <a:ea typeface="Tahoma"/>
                <a:cs typeface="Tahoma"/>
                <a:sym typeface="Tahoma"/>
              </a:defRPr>
            </a:lvl7pPr>
            <a:lvl8pPr indent="0" lvl="7" marL="3200400" marR="0" rtl="0" algn="l">
              <a:spcBef>
                <a:spcPts val="0"/>
              </a:spcBef>
              <a:buNone/>
              <a:defRPr b="0" i="0" sz="2400" u="none" cap="none" strike="noStrike">
                <a:solidFill>
                  <a:schemeClr val="dk1"/>
                </a:solidFill>
                <a:latin typeface="Tahoma"/>
                <a:ea typeface="Tahoma"/>
                <a:cs typeface="Tahoma"/>
                <a:sym typeface="Tahoma"/>
              </a:defRPr>
            </a:lvl8pPr>
            <a:lvl9pPr indent="0" lvl="8" marL="3657600" marR="0" rtl="0" algn="l">
              <a:spcBef>
                <a:spcPts val="0"/>
              </a:spcBef>
              <a:buNone/>
              <a:defRPr b="0" i="0" sz="2400" u="none" cap="none" strike="noStrike">
                <a:solidFill>
                  <a:schemeClr val="dk1"/>
                </a:solidFill>
                <a:latin typeface="Tahoma"/>
                <a:ea typeface="Tahoma"/>
                <a:cs typeface="Tahoma"/>
                <a:sym typeface="Tahoma"/>
              </a:defRPr>
            </a:lvl9pPr>
          </a:lstStyle>
          <a:p/>
        </p:txBody>
      </p:sp>
      <p:sp>
        <p:nvSpPr>
          <p:cNvPr id="5" name="Shape 5"/>
          <p:cNvSpPr/>
          <p:nvPr>
            <p:ph idx="3"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974725" y="4560887"/>
            <a:ext cx="5365749" cy="4319587"/>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3pPr>
            <a:lvl4pPr indent="0" lvl="3" marL="13716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4pPr>
            <a:lvl5pPr indent="0" lvl="4" marL="18288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9121775"/>
            <a:ext cx="3170238" cy="479425"/>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3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0" i="0" sz="2400" u="none" cap="none" strike="noStrike">
                <a:solidFill>
                  <a:schemeClr val="dk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dk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dk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dk1"/>
                </a:solidFill>
                <a:latin typeface="Tahoma"/>
                <a:ea typeface="Tahoma"/>
                <a:cs typeface="Tahoma"/>
                <a:sym typeface="Tahoma"/>
              </a:defRPr>
            </a:lvl5pPr>
            <a:lvl6pPr indent="0" lvl="5" marL="2286000" marR="0" rtl="0" algn="l">
              <a:spcBef>
                <a:spcPts val="0"/>
              </a:spcBef>
              <a:buNone/>
              <a:defRPr b="0" i="0" sz="2400" u="none" cap="none" strike="noStrike">
                <a:solidFill>
                  <a:schemeClr val="dk1"/>
                </a:solidFill>
                <a:latin typeface="Tahoma"/>
                <a:ea typeface="Tahoma"/>
                <a:cs typeface="Tahoma"/>
                <a:sym typeface="Tahoma"/>
              </a:defRPr>
            </a:lvl6pPr>
            <a:lvl7pPr indent="0" lvl="6" marL="2743200" marR="0" rtl="0" algn="l">
              <a:spcBef>
                <a:spcPts val="0"/>
              </a:spcBef>
              <a:buNone/>
              <a:defRPr b="0" i="0" sz="2400" u="none" cap="none" strike="noStrike">
                <a:solidFill>
                  <a:schemeClr val="dk1"/>
                </a:solidFill>
                <a:latin typeface="Tahoma"/>
                <a:ea typeface="Tahoma"/>
                <a:cs typeface="Tahoma"/>
                <a:sym typeface="Tahoma"/>
              </a:defRPr>
            </a:lvl7pPr>
            <a:lvl8pPr indent="0" lvl="7" marL="3200400" marR="0" rtl="0" algn="l">
              <a:spcBef>
                <a:spcPts val="0"/>
              </a:spcBef>
              <a:buNone/>
              <a:defRPr b="0" i="0" sz="2400" u="none" cap="none" strike="noStrike">
                <a:solidFill>
                  <a:schemeClr val="dk1"/>
                </a:solidFill>
                <a:latin typeface="Tahoma"/>
                <a:ea typeface="Tahoma"/>
                <a:cs typeface="Tahoma"/>
                <a:sym typeface="Tahoma"/>
              </a:defRPr>
            </a:lvl8pPr>
            <a:lvl9pPr indent="0" lvl="8" marL="3657600" marR="0" rtl="0" algn="l">
              <a:spcBef>
                <a:spcPts val="0"/>
              </a:spcBef>
              <a:buNone/>
              <a:defRPr b="0" i="0" sz="2400" u="none" cap="none" strike="noStrike">
                <a:solidFill>
                  <a:schemeClr val="dk1"/>
                </a:solidFill>
                <a:latin typeface="Tahoma"/>
                <a:ea typeface="Tahoma"/>
                <a:cs typeface="Tahoma"/>
                <a:sym typeface="Tahoma"/>
              </a:defRPr>
            </a:lvl9pPr>
          </a:lstStyle>
          <a:p/>
        </p:txBody>
      </p:sp>
      <p:sp>
        <p:nvSpPr>
          <p:cNvPr id="8" name="Shape 8"/>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txBox="1"/>
          <p:nvPr>
            <p:ph idx="1" type="body"/>
          </p:nvPr>
        </p:nvSpPr>
        <p:spPr>
          <a:xfrm>
            <a:off x="974725" y="4560887"/>
            <a:ext cx="5365749" cy="4319587"/>
          </a:xfrm>
          <a:prstGeom prst="rect">
            <a:avLst/>
          </a:prstGeom>
        </p:spPr>
        <p:txBody>
          <a:bodyPr anchorCtr="0" anchor="t" bIns="91425" lIns="91425" rIns="91425" tIns="91425">
            <a:noAutofit/>
          </a:bodyPr>
          <a:lstStyle/>
          <a:p>
            <a:pPr lvl="0">
              <a:spcBef>
                <a:spcPts val="0"/>
              </a:spcBef>
              <a:buNone/>
            </a:pPr>
            <a:r>
              <a:t/>
            </a:r>
            <a:endParaRPr/>
          </a:p>
        </p:txBody>
      </p:sp>
      <p:sp>
        <p:nvSpPr>
          <p:cNvPr id="398" name="Shape 398"/>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2" name="Shape 482"/>
        <p:cNvGrpSpPr/>
        <p:nvPr/>
      </p:nvGrpSpPr>
      <p:grpSpPr>
        <a:xfrm>
          <a:off x="0" y="0"/>
          <a:ext cx="0" cy="0"/>
          <a:chOff x="0" y="0"/>
          <a:chExt cx="0" cy="0"/>
        </a:xfrm>
      </p:grpSpPr>
      <p:sp>
        <p:nvSpPr>
          <p:cNvPr id="483" name="Shape 483"/>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484" name="Shape 484"/>
          <p:cNvSpPr/>
          <p:nvPr>
            <p:ph idx="2" type="sldImg"/>
          </p:nvPr>
        </p:nvSpPr>
        <p:spPr>
          <a:xfrm>
            <a:off x="1258887"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85" name="Shape 485"/>
          <p:cNvSpPr txBox="1"/>
          <p:nvPr>
            <p:ph idx="1" type="body"/>
          </p:nvPr>
        </p:nvSpPr>
        <p:spPr>
          <a:xfrm>
            <a:off x="974725" y="4560887"/>
            <a:ext cx="5365749" cy="431958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4" name="Shape 494"/>
        <p:cNvGrpSpPr/>
        <p:nvPr/>
      </p:nvGrpSpPr>
      <p:grpSpPr>
        <a:xfrm>
          <a:off x="0" y="0"/>
          <a:ext cx="0" cy="0"/>
          <a:chOff x="0" y="0"/>
          <a:chExt cx="0" cy="0"/>
        </a:xfrm>
      </p:grpSpPr>
      <p:sp>
        <p:nvSpPr>
          <p:cNvPr id="495" name="Shape 495"/>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496" name="Shape 496"/>
          <p:cNvSpPr/>
          <p:nvPr>
            <p:ph idx="2" type="sldImg"/>
          </p:nvPr>
        </p:nvSpPr>
        <p:spPr>
          <a:xfrm>
            <a:off x="1258887"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97" name="Shape 497"/>
          <p:cNvSpPr txBox="1"/>
          <p:nvPr>
            <p:ph idx="1" type="body"/>
          </p:nvPr>
        </p:nvSpPr>
        <p:spPr>
          <a:xfrm>
            <a:off x="974725" y="4560887"/>
            <a:ext cx="5365749" cy="431958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509" name="Shape 509"/>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510" name="Shape 510"/>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1" name="Shape 521"/>
        <p:cNvGrpSpPr/>
        <p:nvPr/>
      </p:nvGrpSpPr>
      <p:grpSpPr>
        <a:xfrm>
          <a:off x="0" y="0"/>
          <a:ext cx="0" cy="0"/>
          <a:chOff x="0" y="0"/>
          <a:chExt cx="0" cy="0"/>
        </a:xfrm>
      </p:grpSpPr>
      <p:sp>
        <p:nvSpPr>
          <p:cNvPr id="522" name="Shape 522"/>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523" name="Shape 523"/>
          <p:cNvSpPr/>
          <p:nvPr>
            <p:ph idx="2" type="sldImg"/>
          </p:nvPr>
        </p:nvSpPr>
        <p:spPr>
          <a:xfrm>
            <a:off x="1258887"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524" name="Shape 524"/>
          <p:cNvSpPr txBox="1"/>
          <p:nvPr>
            <p:ph idx="1" type="body"/>
          </p:nvPr>
        </p:nvSpPr>
        <p:spPr>
          <a:xfrm>
            <a:off x="974725" y="4560887"/>
            <a:ext cx="5365749" cy="431958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3" name="Shape 533"/>
        <p:cNvGrpSpPr/>
        <p:nvPr/>
      </p:nvGrpSpPr>
      <p:grpSpPr>
        <a:xfrm>
          <a:off x="0" y="0"/>
          <a:ext cx="0" cy="0"/>
          <a:chOff x="0" y="0"/>
          <a:chExt cx="0" cy="0"/>
        </a:xfrm>
      </p:grpSpPr>
      <p:sp>
        <p:nvSpPr>
          <p:cNvPr id="534" name="Shape 534"/>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535" name="Shape 535"/>
          <p:cNvSpPr/>
          <p:nvPr>
            <p:ph idx="2" type="sldImg"/>
          </p:nvPr>
        </p:nvSpPr>
        <p:spPr>
          <a:xfrm>
            <a:off x="1258887"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536" name="Shape 536"/>
          <p:cNvSpPr txBox="1"/>
          <p:nvPr>
            <p:ph idx="1" type="body"/>
          </p:nvPr>
        </p:nvSpPr>
        <p:spPr>
          <a:xfrm>
            <a:off x="974725" y="4560887"/>
            <a:ext cx="5365749" cy="431958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556" name="Shape 556"/>
          <p:cNvSpPr/>
          <p:nvPr>
            <p:ph idx="2" type="sldImg"/>
          </p:nvPr>
        </p:nvSpPr>
        <p:spPr>
          <a:xfrm>
            <a:off x="1258887"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557" name="Shape 557"/>
          <p:cNvSpPr txBox="1"/>
          <p:nvPr>
            <p:ph idx="1" type="body"/>
          </p:nvPr>
        </p:nvSpPr>
        <p:spPr>
          <a:xfrm>
            <a:off x="974725" y="4560887"/>
            <a:ext cx="5365749" cy="431958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4" name="Shape 564"/>
        <p:cNvGrpSpPr/>
        <p:nvPr/>
      </p:nvGrpSpPr>
      <p:grpSpPr>
        <a:xfrm>
          <a:off x="0" y="0"/>
          <a:ext cx="0" cy="0"/>
          <a:chOff x="0" y="0"/>
          <a:chExt cx="0" cy="0"/>
        </a:xfrm>
      </p:grpSpPr>
      <p:sp>
        <p:nvSpPr>
          <p:cNvPr id="565" name="Shape 565"/>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566" name="Shape 566"/>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567" name="Shape 567"/>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404" name="Shape 404"/>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05" name="Shape 405"/>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416" name="Shape 416"/>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17" name="Shape 417"/>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423" name="Shape 423"/>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24" name="Shape 42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438" name="Shape 438"/>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39" name="Shape 439"/>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445" name="Shape 445"/>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46" name="Shape 446"/>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0" name="Shape 450"/>
        <p:cNvGrpSpPr/>
        <p:nvPr/>
      </p:nvGrpSpPr>
      <p:grpSpPr>
        <a:xfrm>
          <a:off x="0" y="0"/>
          <a:ext cx="0" cy="0"/>
          <a:chOff x="0" y="0"/>
          <a:chExt cx="0" cy="0"/>
        </a:xfrm>
      </p:grpSpPr>
      <p:sp>
        <p:nvSpPr>
          <p:cNvPr id="451" name="Shape 451"/>
          <p:cNvSpPr txBox="1"/>
          <p:nvPr>
            <p:ph idx="1" type="body"/>
          </p:nvPr>
        </p:nvSpPr>
        <p:spPr>
          <a:xfrm>
            <a:off x="974725" y="4560887"/>
            <a:ext cx="5365749" cy="4319587"/>
          </a:xfrm>
          <a:prstGeom prst="rect">
            <a:avLst/>
          </a:prstGeom>
        </p:spPr>
        <p:txBody>
          <a:bodyPr anchorCtr="0" anchor="t" bIns="91425" lIns="91425" rIns="91425" tIns="91425">
            <a:noAutofit/>
          </a:bodyPr>
          <a:lstStyle/>
          <a:p>
            <a:pPr lvl="0">
              <a:spcBef>
                <a:spcPts val="0"/>
              </a:spcBef>
              <a:buNone/>
            </a:pPr>
            <a:r>
              <a:t/>
            </a:r>
            <a:endParaRPr/>
          </a:p>
        </p:txBody>
      </p:sp>
      <p:sp>
        <p:nvSpPr>
          <p:cNvPr id="452" name="Shape 452"/>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6" name="Shape 456"/>
        <p:cNvGrpSpPr/>
        <p:nvPr/>
      </p:nvGrpSpPr>
      <p:grpSpPr>
        <a:xfrm>
          <a:off x="0" y="0"/>
          <a:ext cx="0" cy="0"/>
          <a:chOff x="0" y="0"/>
          <a:chExt cx="0" cy="0"/>
        </a:xfrm>
      </p:grpSpPr>
      <p:sp>
        <p:nvSpPr>
          <p:cNvPr id="457" name="Shape 457"/>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458" name="Shape 458"/>
          <p:cNvSpPr/>
          <p:nvPr>
            <p:ph idx="2" type="sldImg"/>
          </p:nvPr>
        </p:nvSpPr>
        <p:spPr>
          <a:xfrm>
            <a:off x="1258887"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59" name="Shape 459"/>
          <p:cNvSpPr txBox="1"/>
          <p:nvPr>
            <p:ph idx="1" type="body"/>
          </p:nvPr>
        </p:nvSpPr>
        <p:spPr>
          <a:xfrm>
            <a:off x="974725" y="4560887"/>
            <a:ext cx="5365749" cy="431958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txBox="1"/>
          <p:nvPr>
            <p:ph idx="12" type="sldNum"/>
          </p:nvPr>
        </p:nvSpPr>
        <p:spPr>
          <a:xfrm>
            <a:off x="4144962" y="9121775"/>
            <a:ext cx="3170236" cy="479425"/>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Times New Roman"/>
                <a:ea typeface="Times New Roman"/>
                <a:cs typeface="Times New Roman"/>
                <a:sym typeface="Times New Roman"/>
              </a:rPr>
              <a:t>‹#›</a:t>
            </a:fld>
          </a:p>
        </p:txBody>
      </p:sp>
      <p:sp>
        <p:nvSpPr>
          <p:cNvPr id="473" name="Shape 473"/>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a:noFill/>
          </a:ln>
        </p:spPr>
      </p:sp>
      <p:sp>
        <p:nvSpPr>
          <p:cNvPr id="474" name="Shape 474"/>
          <p:cNvSpPr txBox="1"/>
          <p:nvPr>
            <p:ph idx="1" type="body"/>
          </p:nvPr>
        </p:nvSpPr>
        <p:spPr>
          <a:xfrm>
            <a:off x="974725" y="4560887"/>
            <a:ext cx="5365749" cy="4319587"/>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6" name="Shape 166"/>
        <p:cNvGrpSpPr/>
        <p:nvPr/>
      </p:nvGrpSpPr>
      <p:grpSpPr>
        <a:xfrm>
          <a:off x="0" y="0"/>
          <a:ext cx="0" cy="0"/>
          <a:chOff x="0" y="0"/>
          <a:chExt cx="0" cy="0"/>
        </a:xfrm>
      </p:grpSpPr>
      <p:grpSp>
        <p:nvGrpSpPr>
          <p:cNvPr id="167" name="Shape 167"/>
          <p:cNvGrpSpPr/>
          <p:nvPr/>
        </p:nvGrpSpPr>
        <p:grpSpPr>
          <a:xfrm>
            <a:off x="3707" y="1422400"/>
            <a:ext cx="9143467" cy="5435599"/>
            <a:chOff x="2" y="896"/>
            <a:chExt cx="5759" cy="3423"/>
          </a:xfrm>
        </p:grpSpPr>
        <p:grpSp>
          <p:nvGrpSpPr>
            <p:cNvPr id="168" name="Shape 168"/>
            <p:cNvGrpSpPr/>
            <p:nvPr/>
          </p:nvGrpSpPr>
          <p:grpSpPr>
            <a:xfrm>
              <a:off x="20" y="896"/>
              <a:ext cx="5742" cy="3423"/>
              <a:chOff x="20" y="896"/>
              <a:chExt cx="5742" cy="3423"/>
            </a:xfrm>
          </p:grpSpPr>
          <p:sp>
            <p:nvSpPr>
              <p:cNvPr id="169" name="Shape 169"/>
              <p:cNvSpPr/>
              <p:nvPr/>
            </p:nvSpPr>
            <p:spPr>
              <a:xfrm>
                <a:off x="1398" y="1115"/>
                <a:ext cx="2815" cy="2110"/>
              </a:xfrm>
              <a:custGeom>
                <a:pathLst>
                  <a:path extrusionOk="0" h="120000" w="120000">
                    <a:moveTo>
                      <a:pt x="40497" y="4834"/>
                    </a:moveTo>
                    <a:lnTo>
                      <a:pt x="26770" y="24909"/>
                    </a:lnTo>
                    <a:lnTo>
                      <a:pt x="2813" y="26786"/>
                    </a:lnTo>
                    <a:lnTo>
                      <a:pt x="0" y="35658"/>
                    </a:lnTo>
                    <a:lnTo>
                      <a:pt x="15857" y="58350"/>
                    </a:lnTo>
                    <a:lnTo>
                      <a:pt x="26046" y="51298"/>
                    </a:lnTo>
                    <a:lnTo>
                      <a:pt x="42287" y="61706"/>
                    </a:lnTo>
                    <a:lnTo>
                      <a:pt x="47573" y="76151"/>
                    </a:lnTo>
                    <a:lnTo>
                      <a:pt x="46166" y="82464"/>
                    </a:lnTo>
                    <a:lnTo>
                      <a:pt x="47914" y="94350"/>
                    </a:lnTo>
                    <a:lnTo>
                      <a:pt x="48980" y="113687"/>
                    </a:lnTo>
                    <a:lnTo>
                      <a:pt x="62365" y="120000"/>
                    </a:lnTo>
                    <a:lnTo>
                      <a:pt x="71872" y="115165"/>
                    </a:lnTo>
                    <a:lnTo>
                      <a:pt x="68333" y="101061"/>
                    </a:lnTo>
                    <a:lnTo>
                      <a:pt x="84873" y="88436"/>
                    </a:lnTo>
                    <a:lnTo>
                      <a:pt x="97236" y="87696"/>
                    </a:lnTo>
                    <a:lnTo>
                      <a:pt x="104269" y="77289"/>
                    </a:lnTo>
                    <a:lnTo>
                      <a:pt x="100646" y="56928"/>
                    </a:lnTo>
                    <a:lnTo>
                      <a:pt x="111090" y="50786"/>
                    </a:lnTo>
                    <a:lnTo>
                      <a:pt x="120000" y="25819"/>
                    </a:lnTo>
                    <a:lnTo>
                      <a:pt x="107339" y="0"/>
                    </a:lnTo>
                  </a:path>
                </a:pathLst>
              </a:custGeom>
              <a:noFill/>
              <a:ln cap="flat" cmpd="sng" w="152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70" name="Shape 170"/>
              <p:cNvSpPr/>
              <p:nvPr/>
            </p:nvSpPr>
            <p:spPr>
              <a:xfrm>
                <a:off x="671" y="1115"/>
                <a:ext cx="3966" cy="2365"/>
              </a:xfrm>
              <a:custGeom>
                <a:pathLst>
                  <a:path extrusionOk="0" h="120000" w="120000">
                    <a:moveTo>
                      <a:pt x="43055" y="3296"/>
                    </a:moveTo>
                    <a:lnTo>
                      <a:pt x="34735" y="13288"/>
                    </a:lnTo>
                    <a:lnTo>
                      <a:pt x="28260" y="10955"/>
                    </a:lnTo>
                    <a:lnTo>
                      <a:pt x="16006" y="15925"/>
                    </a:lnTo>
                    <a:lnTo>
                      <a:pt x="5264" y="16584"/>
                    </a:lnTo>
                    <a:lnTo>
                      <a:pt x="0" y="31851"/>
                    </a:lnTo>
                    <a:lnTo>
                      <a:pt x="2753" y="36821"/>
                    </a:lnTo>
                    <a:lnTo>
                      <a:pt x="6989" y="33169"/>
                    </a:lnTo>
                    <a:lnTo>
                      <a:pt x="13010" y="34843"/>
                    </a:lnTo>
                    <a:lnTo>
                      <a:pt x="15249" y="43110"/>
                    </a:lnTo>
                    <a:lnTo>
                      <a:pt x="10499" y="51732"/>
                    </a:lnTo>
                    <a:lnTo>
                      <a:pt x="16006" y="58021"/>
                    </a:lnTo>
                    <a:lnTo>
                      <a:pt x="21996" y="56043"/>
                    </a:lnTo>
                    <a:lnTo>
                      <a:pt x="27261" y="61673"/>
                    </a:lnTo>
                    <a:lnTo>
                      <a:pt x="38003" y="62333"/>
                    </a:lnTo>
                    <a:lnTo>
                      <a:pt x="48744" y="72273"/>
                    </a:lnTo>
                    <a:lnTo>
                      <a:pt x="51255" y="84852"/>
                    </a:lnTo>
                    <a:lnTo>
                      <a:pt x="48986" y="107421"/>
                    </a:lnTo>
                    <a:lnTo>
                      <a:pt x="51255" y="115029"/>
                    </a:lnTo>
                    <a:lnTo>
                      <a:pt x="64508" y="113710"/>
                    </a:lnTo>
                    <a:lnTo>
                      <a:pt x="69258" y="120000"/>
                    </a:lnTo>
                    <a:lnTo>
                      <a:pt x="78487" y="103770"/>
                    </a:lnTo>
                    <a:lnTo>
                      <a:pt x="76762" y="92155"/>
                    </a:lnTo>
                    <a:lnTo>
                      <a:pt x="85264" y="84852"/>
                    </a:lnTo>
                    <a:lnTo>
                      <a:pt x="91255" y="87185"/>
                    </a:lnTo>
                    <a:lnTo>
                      <a:pt x="99243" y="81910"/>
                    </a:lnTo>
                    <a:lnTo>
                      <a:pt x="103025" y="59543"/>
                    </a:lnTo>
                    <a:lnTo>
                      <a:pt x="110226" y="46762"/>
                    </a:lnTo>
                    <a:lnTo>
                      <a:pt x="120000" y="45443"/>
                    </a:lnTo>
                    <a:lnTo>
                      <a:pt x="118245" y="37176"/>
                    </a:lnTo>
                    <a:lnTo>
                      <a:pt x="111013" y="28554"/>
                    </a:lnTo>
                    <a:lnTo>
                      <a:pt x="115491" y="10650"/>
                    </a:lnTo>
                    <a:lnTo>
                      <a:pt x="108623" y="0"/>
                    </a:lnTo>
                  </a:path>
                </a:pathLst>
              </a:custGeom>
              <a:noFill/>
              <a:ln cap="flat" cmpd="sng" w="165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71" name="Shape 171"/>
              <p:cNvSpPr/>
              <p:nvPr/>
            </p:nvSpPr>
            <p:spPr>
              <a:xfrm>
                <a:off x="20" y="1068"/>
                <a:ext cx="5732" cy="3107"/>
              </a:xfrm>
              <a:custGeom>
                <a:pathLst>
                  <a:path extrusionOk="0" h="120000" w="120000">
                    <a:moveTo>
                      <a:pt x="1695" y="0"/>
                    </a:moveTo>
                    <a:lnTo>
                      <a:pt x="2784" y="12668"/>
                    </a:lnTo>
                    <a:lnTo>
                      <a:pt x="0" y="25722"/>
                    </a:lnTo>
                    <a:lnTo>
                      <a:pt x="1737" y="47158"/>
                    </a:lnTo>
                    <a:lnTo>
                      <a:pt x="8646" y="58513"/>
                    </a:lnTo>
                    <a:lnTo>
                      <a:pt x="18443" y="65658"/>
                    </a:lnTo>
                    <a:lnTo>
                      <a:pt x="30146" y="63765"/>
                    </a:lnTo>
                    <a:lnTo>
                      <a:pt x="36741" y="74927"/>
                    </a:lnTo>
                    <a:lnTo>
                      <a:pt x="34605" y="82111"/>
                    </a:lnTo>
                    <a:lnTo>
                      <a:pt x="23782" y="82729"/>
                    </a:lnTo>
                    <a:lnTo>
                      <a:pt x="19071" y="78056"/>
                    </a:lnTo>
                    <a:lnTo>
                      <a:pt x="15471" y="82729"/>
                    </a:lnTo>
                    <a:lnTo>
                      <a:pt x="19972" y="97483"/>
                    </a:lnTo>
                    <a:lnTo>
                      <a:pt x="20369" y="112198"/>
                    </a:lnTo>
                    <a:lnTo>
                      <a:pt x="31632" y="120000"/>
                    </a:lnTo>
                    <a:lnTo>
                      <a:pt x="34417" y="112854"/>
                    </a:lnTo>
                    <a:lnTo>
                      <a:pt x="43482" y="108027"/>
                    </a:lnTo>
                    <a:lnTo>
                      <a:pt x="54640" y="114399"/>
                    </a:lnTo>
                    <a:lnTo>
                      <a:pt x="67452" y="108606"/>
                    </a:lnTo>
                    <a:lnTo>
                      <a:pt x="72079" y="112854"/>
                    </a:lnTo>
                    <a:lnTo>
                      <a:pt x="80830" y="102272"/>
                    </a:lnTo>
                    <a:lnTo>
                      <a:pt x="86357" y="89256"/>
                    </a:lnTo>
                    <a:lnTo>
                      <a:pt x="91465" y="89526"/>
                    </a:lnTo>
                    <a:lnTo>
                      <a:pt x="95338" y="94431"/>
                    </a:lnTo>
                    <a:lnTo>
                      <a:pt x="104989" y="82729"/>
                    </a:lnTo>
                    <a:lnTo>
                      <a:pt x="113133" y="84390"/>
                    </a:lnTo>
                    <a:lnTo>
                      <a:pt x="119999" y="79909"/>
                    </a:lnTo>
                  </a:path>
                </a:pathLst>
              </a:custGeom>
              <a:noFill/>
              <a:ln cap="flat" cmpd="sng" w="165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72" name="Shape 172"/>
              <p:cNvSpPr/>
              <p:nvPr/>
            </p:nvSpPr>
            <p:spPr>
              <a:xfrm>
                <a:off x="242" y="1144"/>
                <a:ext cx="5511" cy="2760"/>
              </a:xfrm>
              <a:custGeom>
                <a:pathLst>
                  <a:path extrusionOk="0" h="120000" w="120000">
                    <a:moveTo>
                      <a:pt x="5224" y="0"/>
                    </a:moveTo>
                    <a:lnTo>
                      <a:pt x="0" y="14608"/>
                    </a:lnTo>
                    <a:lnTo>
                      <a:pt x="1785" y="35695"/>
                    </a:lnTo>
                    <a:lnTo>
                      <a:pt x="5290" y="37956"/>
                    </a:lnTo>
                    <a:lnTo>
                      <a:pt x="10297" y="47260"/>
                    </a:lnTo>
                    <a:lnTo>
                      <a:pt x="12126" y="62652"/>
                    </a:lnTo>
                    <a:lnTo>
                      <a:pt x="18265" y="65173"/>
                    </a:lnTo>
                    <a:lnTo>
                      <a:pt x="27387" y="58652"/>
                    </a:lnTo>
                    <a:lnTo>
                      <a:pt x="28454" y="64913"/>
                    </a:lnTo>
                    <a:lnTo>
                      <a:pt x="35290" y="65782"/>
                    </a:lnTo>
                    <a:lnTo>
                      <a:pt x="40537" y="81086"/>
                    </a:lnTo>
                    <a:lnTo>
                      <a:pt x="36313" y="94173"/>
                    </a:lnTo>
                    <a:lnTo>
                      <a:pt x="28476" y="96391"/>
                    </a:lnTo>
                    <a:lnTo>
                      <a:pt x="21596" y="94434"/>
                    </a:lnTo>
                    <a:lnTo>
                      <a:pt x="19658" y="97565"/>
                    </a:lnTo>
                    <a:lnTo>
                      <a:pt x="21944" y="105000"/>
                    </a:lnTo>
                    <a:lnTo>
                      <a:pt x="21596" y="110347"/>
                    </a:lnTo>
                    <a:lnTo>
                      <a:pt x="24753" y="120000"/>
                    </a:lnTo>
                    <a:lnTo>
                      <a:pt x="36161" y="114043"/>
                    </a:lnTo>
                    <a:lnTo>
                      <a:pt x="37554" y="108347"/>
                    </a:lnTo>
                    <a:lnTo>
                      <a:pt x="41255" y="110913"/>
                    </a:lnTo>
                    <a:lnTo>
                      <a:pt x="50899" y="106434"/>
                    </a:lnTo>
                    <a:lnTo>
                      <a:pt x="53185" y="118000"/>
                    </a:lnTo>
                    <a:lnTo>
                      <a:pt x="62481" y="110478"/>
                    </a:lnTo>
                    <a:lnTo>
                      <a:pt x="71059" y="112652"/>
                    </a:lnTo>
                    <a:lnTo>
                      <a:pt x="76676" y="105521"/>
                    </a:lnTo>
                    <a:lnTo>
                      <a:pt x="78243" y="90478"/>
                    </a:lnTo>
                    <a:lnTo>
                      <a:pt x="87365" y="90739"/>
                    </a:lnTo>
                    <a:lnTo>
                      <a:pt x="88606" y="83652"/>
                    </a:lnTo>
                    <a:lnTo>
                      <a:pt x="92285" y="83956"/>
                    </a:lnTo>
                    <a:lnTo>
                      <a:pt x="97206" y="91043"/>
                    </a:lnTo>
                    <a:lnTo>
                      <a:pt x="105283" y="78869"/>
                    </a:lnTo>
                    <a:lnTo>
                      <a:pt x="113751" y="77608"/>
                    </a:lnTo>
                    <a:lnTo>
                      <a:pt x="116843" y="68304"/>
                    </a:lnTo>
                    <a:lnTo>
                      <a:pt x="120000" y="68913"/>
                    </a:lnTo>
                  </a:path>
                </a:pathLst>
              </a:custGeom>
              <a:noFill/>
              <a:ln cap="flat" cmpd="sng" w="152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73" name="Shape 173"/>
              <p:cNvSpPr/>
              <p:nvPr/>
            </p:nvSpPr>
            <p:spPr>
              <a:xfrm>
                <a:off x="4840" y="984"/>
                <a:ext cx="789" cy="1189"/>
              </a:xfrm>
              <a:custGeom>
                <a:pathLst>
                  <a:path extrusionOk="0" h="120000" w="120000">
                    <a:moveTo>
                      <a:pt x="21113" y="0"/>
                    </a:moveTo>
                    <a:lnTo>
                      <a:pt x="31898" y="23515"/>
                    </a:lnTo>
                    <a:lnTo>
                      <a:pt x="24151" y="64894"/>
                    </a:lnTo>
                    <a:lnTo>
                      <a:pt x="68962" y="77813"/>
                    </a:lnTo>
                    <a:lnTo>
                      <a:pt x="91898" y="105567"/>
                    </a:lnTo>
                    <a:lnTo>
                      <a:pt x="120000" y="120000"/>
                    </a:lnTo>
                    <a:lnTo>
                      <a:pt x="82025" y="112127"/>
                    </a:lnTo>
                    <a:lnTo>
                      <a:pt x="55139" y="89116"/>
                    </a:lnTo>
                    <a:lnTo>
                      <a:pt x="21113" y="85988"/>
                    </a:lnTo>
                    <a:lnTo>
                      <a:pt x="0" y="50361"/>
                    </a:lnTo>
                    <a:lnTo>
                      <a:pt x="7291" y="21093"/>
                    </a:lnTo>
                  </a:path>
                </a:pathLst>
              </a:custGeom>
              <a:noFill/>
              <a:ln cap="flat" cmpd="sng" w="152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74" name="Shape 174"/>
              <p:cNvSpPr/>
              <p:nvPr/>
            </p:nvSpPr>
            <p:spPr>
              <a:xfrm>
                <a:off x="5172" y="896"/>
                <a:ext cx="578" cy="1117"/>
              </a:xfrm>
              <a:custGeom>
                <a:pathLst>
                  <a:path extrusionOk="0" h="120000" w="120000">
                    <a:moveTo>
                      <a:pt x="0" y="0"/>
                    </a:moveTo>
                    <a:lnTo>
                      <a:pt x="26528" y="35237"/>
                    </a:lnTo>
                    <a:lnTo>
                      <a:pt x="1865" y="70796"/>
                    </a:lnTo>
                    <a:lnTo>
                      <a:pt x="8290" y="81969"/>
                    </a:lnTo>
                    <a:lnTo>
                      <a:pt x="48497" y="79391"/>
                    </a:lnTo>
                    <a:lnTo>
                      <a:pt x="71295" y="113339"/>
                    </a:lnTo>
                    <a:lnTo>
                      <a:pt x="120000" y="120000"/>
                    </a:lnTo>
                  </a:path>
                </a:pathLst>
              </a:custGeom>
              <a:noFill/>
              <a:ln cap="flat" cmpd="sng" w="165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75" name="Shape 175"/>
              <p:cNvSpPr/>
              <p:nvPr/>
            </p:nvSpPr>
            <p:spPr>
              <a:xfrm>
                <a:off x="3290" y="968"/>
                <a:ext cx="2471" cy="2396"/>
              </a:xfrm>
              <a:custGeom>
                <a:pathLst>
                  <a:path extrusionOk="0" h="120000" w="120000">
                    <a:moveTo>
                      <a:pt x="54293" y="0"/>
                    </a:moveTo>
                    <a:lnTo>
                      <a:pt x="57256" y="11268"/>
                    </a:lnTo>
                    <a:lnTo>
                      <a:pt x="67648" y="16978"/>
                    </a:lnTo>
                    <a:lnTo>
                      <a:pt x="68182" y="27445"/>
                    </a:lnTo>
                    <a:lnTo>
                      <a:pt x="65171" y="36661"/>
                    </a:lnTo>
                    <a:lnTo>
                      <a:pt x="69639" y="46327"/>
                    </a:lnTo>
                    <a:lnTo>
                      <a:pt x="70659" y="55542"/>
                    </a:lnTo>
                    <a:lnTo>
                      <a:pt x="63666" y="57195"/>
                    </a:lnTo>
                    <a:lnTo>
                      <a:pt x="44969" y="69315"/>
                    </a:lnTo>
                    <a:lnTo>
                      <a:pt x="47349" y="72921"/>
                    </a:lnTo>
                    <a:lnTo>
                      <a:pt x="46426" y="81335"/>
                    </a:lnTo>
                    <a:lnTo>
                      <a:pt x="37976" y="91001"/>
                    </a:lnTo>
                    <a:lnTo>
                      <a:pt x="26175" y="99065"/>
                    </a:lnTo>
                    <a:lnTo>
                      <a:pt x="7381" y="101469"/>
                    </a:lnTo>
                    <a:lnTo>
                      <a:pt x="922" y="112737"/>
                    </a:lnTo>
                    <a:lnTo>
                      <a:pt x="0" y="120000"/>
                    </a:lnTo>
                    <a:lnTo>
                      <a:pt x="10343" y="109131"/>
                    </a:lnTo>
                    <a:lnTo>
                      <a:pt x="30546" y="104674"/>
                    </a:lnTo>
                    <a:lnTo>
                      <a:pt x="43415" y="95459"/>
                    </a:lnTo>
                    <a:lnTo>
                      <a:pt x="59732" y="99465"/>
                    </a:lnTo>
                    <a:lnTo>
                      <a:pt x="81003" y="95459"/>
                    </a:lnTo>
                    <a:lnTo>
                      <a:pt x="96301" y="87395"/>
                    </a:lnTo>
                    <a:lnTo>
                      <a:pt x="97806" y="80133"/>
                    </a:lnTo>
                    <a:lnTo>
                      <a:pt x="108636" y="74924"/>
                    </a:lnTo>
                    <a:lnTo>
                      <a:pt x="114560" y="77729"/>
                    </a:lnTo>
                    <a:lnTo>
                      <a:pt x="120000" y="74073"/>
                    </a:lnTo>
                  </a:path>
                </a:pathLst>
              </a:custGeom>
              <a:noFill/>
              <a:ln cap="flat" cmpd="sng" w="165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76" name="Shape 176"/>
              <p:cNvSpPr/>
              <p:nvPr/>
            </p:nvSpPr>
            <p:spPr>
              <a:xfrm>
                <a:off x="2365" y="1067"/>
                <a:ext cx="1398" cy="1348"/>
              </a:xfrm>
              <a:custGeom>
                <a:pathLst>
                  <a:path extrusionOk="0" h="120000" w="120000">
                    <a:moveTo>
                      <a:pt x="53180" y="13787"/>
                    </a:moveTo>
                    <a:lnTo>
                      <a:pt x="36111" y="13787"/>
                    </a:lnTo>
                    <a:lnTo>
                      <a:pt x="17583" y="45100"/>
                    </a:lnTo>
                    <a:lnTo>
                      <a:pt x="0" y="59866"/>
                    </a:lnTo>
                    <a:lnTo>
                      <a:pt x="41772" y="69651"/>
                    </a:lnTo>
                    <a:lnTo>
                      <a:pt x="36454" y="89755"/>
                    </a:lnTo>
                    <a:lnTo>
                      <a:pt x="52923" y="96604"/>
                    </a:lnTo>
                    <a:lnTo>
                      <a:pt x="42716" y="120000"/>
                    </a:lnTo>
                    <a:lnTo>
                      <a:pt x="82430" y="92068"/>
                    </a:lnTo>
                    <a:lnTo>
                      <a:pt x="79428" y="69028"/>
                    </a:lnTo>
                    <a:lnTo>
                      <a:pt x="101300" y="66627"/>
                    </a:lnTo>
                    <a:lnTo>
                      <a:pt x="119999" y="53461"/>
                    </a:lnTo>
                    <a:lnTo>
                      <a:pt x="112794" y="37005"/>
                    </a:lnTo>
                    <a:lnTo>
                      <a:pt x="115025" y="17435"/>
                    </a:lnTo>
                    <a:lnTo>
                      <a:pt x="100443" y="14588"/>
                    </a:lnTo>
                    <a:lnTo>
                      <a:pt x="79599" y="0"/>
                    </a:lnTo>
                    <a:lnTo>
                      <a:pt x="53180" y="13787"/>
                    </a:lnTo>
                    <a:close/>
                  </a:path>
                </a:pathLst>
              </a:custGeom>
              <a:noFill/>
              <a:ln cap="flat" cmpd="sng" w="177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77" name="Shape 177"/>
              <p:cNvSpPr/>
              <p:nvPr/>
            </p:nvSpPr>
            <p:spPr>
              <a:xfrm>
                <a:off x="4275" y="2030"/>
                <a:ext cx="1255" cy="809"/>
              </a:xfrm>
              <a:custGeom>
                <a:pathLst>
                  <a:path extrusionOk="0" h="120000" w="120000">
                    <a:moveTo>
                      <a:pt x="68694" y="27111"/>
                    </a:moveTo>
                    <a:lnTo>
                      <a:pt x="72611" y="4888"/>
                    </a:lnTo>
                    <a:lnTo>
                      <a:pt x="84458" y="0"/>
                    </a:lnTo>
                    <a:lnTo>
                      <a:pt x="93917" y="11555"/>
                    </a:lnTo>
                    <a:lnTo>
                      <a:pt x="103375" y="36740"/>
                    </a:lnTo>
                    <a:lnTo>
                      <a:pt x="120000" y="33925"/>
                    </a:lnTo>
                    <a:lnTo>
                      <a:pt x="119235" y="53185"/>
                    </a:lnTo>
                    <a:lnTo>
                      <a:pt x="97070" y="63851"/>
                    </a:lnTo>
                    <a:lnTo>
                      <a:pt x="83980" y="61777"/>
                    </a:lnTo>
                    <a:lnTo>
                      <a:pt x="68694" y="71259"/>
                    </a:lnTo>
                    <a:lnTo>
                      <a:pt x="56464" y="93777"/>
                    </a:lnTo>
                    <a:lnTo>
                      <a:pt x="40414" y="79555"/>
                    </a:lnTo>
                    <a:lnTo>
                      <a:pt x="24458" y="120000"/>
                    </a:lnTo>
                    <a:lnTo>
                      <a:pt x="6305" y="113185"/>
                    </a:lnTo>
                    <a:lnTo>
                      <a:pt x="0" y="89037"/>
                    </a:lnTo>
                    <a:lnTo>
                      <a:pt x="15000" y="71555"/>
                    </a:lnTo>
                    <a:lnTo>
                      <a:pt x="23694" y="41629"/>
                    </a:lnTo>
                    <a:lnTo>
                      <a:pt x="41847" y="22222"/>
                    </a:lnTo>
                    <a:lnTo>
                      <a:pt x="68694" y="28000"/>
                    </a:lnTo>
                  </a:path>
                </a:pathLst>
              </a:custGeom>
              <a:noFill/>
              <a:ln cap="flat" cmpd="sng" w="177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78" name="Shape 178"/>
              <p:cNvSpPr/>
              <p:nvPr/>
            </p:nvSpPr>
            <p:spPr>
              <a:xfrm>
                <a:off x="2913" y="3475"/>
                <a:ext cx="2847" cy="788"/>
              </a:xfrm>
              <a:custGeom>
                <a:pathLst>
                  <a:path extrusionOk="0" h="120000" w="120000">
                    <a:moveTo>
                      <a:pt x="119578" y="2436"/>
                    </a:moveTo>
                    <a:lnTo>
                      <a:pt x="105042" y="0"/>
                    </a:lnTo>
                    <a:lnTo>
                      <a:pt x="95983" y="12335"/>
                    </a:lnTo>
                    <a:lnTo>
                      <a:pt x="81573" y="6700"/>
                    </a:lnTo>
                    <a:lnTo>
                      <a:pt x="73272" y="53908"/>
                    </a:lnTo>
                    <a:lnTo>
                      <a:pt x="67415" y="32284"/>
                    </a:lnTo>
                    <a:lnTo>
                      <a:pt x="56966" y="46903"/>
                    </a:lnTo>
                    <a:lnTo>
                      <a:pt x="60884" y="78426"/>
                    </a:lnTo>
                    <a:lnTo>
                      <a:pt x="45168" y="62741"/>
                    </a:lnTo>
                    <a:lnTo>
                      <a:pt x="37415" y="82233"/>
                    </a:lnTo>
                    <a:lnTo>
                      <a:pt x="0" y="100507"/>
                    </a:lnTo>
                    <a:lnTo>
                      <a:pt x="12134" y="120000"/>
                    </a:lnTo>
                    <a:lnTo>
                      <a:pt x="43820" y="102944"/>
                    </a:lnTo>
                    <a:lnTo>
                      <a:pt x="53595" y="113908"/>
                    </a:lnTo>
                    <a:lnTo>
                      <a:pt x="88314" y="105228"/>
                    </a:lnTo>
                    <a:lnTo>
                      <a:pt x="97752" y="113908"/>
                    </a:lnTo>
                    <a:lnTo>
                      <a:pt x="103483" y="90761"/>
                    </a:lnTo>
                    <a:lnTo>
                      <a:pt x="114269" y="109035"/>
                    </a:lnTo>
                    <a:lnTo>
                      <a:pt x="114438" y="51624"/>
                    </a:lnTo>
                    <a:lnTo>
                      <a:pt x="120000" y="39289"/>
                    </a:lnTo>
                  </a:path>
                </a:pathLst>
              </a:custGeom>
              <a:noFill/>
              <a:ln cap="flat" cmpd="sng" w="177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79" name="Shape 179"/>
              <p:cNvSpPr/>
              <p:nvPr/>
            </p:nvSpPr>
            <p:spPr>
              <a:xfrm>
                <a:off x="5443" y="922"/>
                <a:ext cx="318" cy="853"/>
              </a:xfrm>
              <a:custGeom>
                <a:pathLst>
                  <a:path extrusionOk="0" h="120000" w="120000">
                    <a:moveTo>
                      <a:pt x="0" y="0"/>
                    </a:moveTo>
                    <a:lnTo>
                      <a:pt x="39874" y="43981"/>
                    </a:lnTo>
                    <a:lnTo>
                      <a:pt x="39874" y="89086"/>
                    </a:lnTo>
                    <a:lnTo>
                      <a:pt x="100815" y="120000"/>
                    </a:lnTo>
                    <a:lnTo>
                      <a:pt x="104576" y="81077"/>
                    </a:lnTo>
                    <a:lnTo>
                      <a:pt x="89529" y="56206"/>
                    </a:lnTo>
                    <a:lnTo>
                      <a:pt x="120000" y="33723"/>
                    </a:lnTo>
                  </a:path>
                </a:pathLst>
              </a:custGeom>
              <a:noFill/>
              <a:ln cap="flat" cmpd="sng" w="177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80" name="Shape 180"/>
              <p:cNvSpPr/>
              <p:nvPr/>
            </p:nvSpPr>
            <p:spPr>
              <a:xfrm>
                <a:off x="4954" y="3568"/>
                <a:ext cx="646" cy="392"/>
              </a:xfrm>
              <a:custGeom>
                <a:pathLst>
                  <a:path extrusionOk="0" h="120000" w="120000">
                    <a:moveTo>
                      <a:pt x="93622" y="0"/>
                    </a:moveTo>
                    <a:lnTo>
                      <a:pt x="59442" y="18673"/>
                    </a:lnTo>
                    <a:lnTo>
                      <a:pt x="44210" y="33367"/>
                    </a:lnTo>
                    <a:lnTo>
                      <a:pt x="26749" y="66122"/>
                    </a:lnTo>
                    <a:lnTo>
                      <a:pt x="0" y="119999"/>
                    </a:lnTo>
                    <a:lnTo>
                      <a:pt x="66873" y="80510"/>
                    </a:lnTo>
                    <a:lnTo>
                      <a:pt x="80247" y="55714"/>
                    </a:lnTo>
                    <a:lnTo>
                      <a:pt x="120000" y="43469"/>
                    </a:lnTo>
                    <a:lnTo>
                      <a:pt x="93622" y="0"/>
                    </a:lnTo>
                    <a:close/>
                  </a:path>
                </a:pathLst>
              </a:custGeom>
              <a:noFill/>
              <a:ln cap="flat" cmpd="sng" w="177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81" name="Shape 181"/>
              <p:cNvSpPr/>
              <p:nvPr/>
            </p:nvSpPr>
            <p:spPr>
              <a:xfrm>
                <a:off x="50" y="2400"/>
                <a:ext cx="2736" cy="1919"/>
              </a:xfrm>
              <a:custGeom>
                <a:pathLst>
                  <a:path extrusionOk="0" h="120000" w="120000">
                    <a:moveTo>
                      <a:pt x="0" y="0"/>
                    </a:moveTo>
                    <a:lnTo>
                      <a:pt x="4210" y="21000"/>
                    </a:lnTo>
                    <a:lnTo>
                      <a:pt x="16842" y="24000"/>
                    </a:lnTo>
                    <a:lnTo>
                      <a:pt x="25263" y="45000"/>
                    </a:lnTo>
                    <a:lnTo>
                      <a:pt x="23157" y="60000"/>
                    </a:lnTo>
                    <a:lnTo>
                      <a:pt x="29473" y="69000"/>
                    </a:lnTo>
                    <a:lnTo>
                      <a:pt x="25263" y="87000"/>
                    </a:lnTo>
                    <a:lnTo>
                      <a:pt x="27368" y="102000"/>
                    </a:lnTo>
                    <a:lnTo>
                      <a:pt x="65263" y="117000"/>
                    </a:lnTo>
                    <a:lnTo>
                      <a:pt x="73684" y="108000"/>
                    </a:lnTo>
                    <a:lnTo>
                      <a:pt x="96842" y="108000"/>
                    </a:lnTo>
                    <a:lnTo>
                      <a:pt x="101052" y="102000"/>
                    </a:lnTo>
                    <a:lnTo>
                      <a:pt x="120000" y="117000"/>
                    </a:lnTo>
                    <a:lnTo>
                      <a:pt x="115789" y="120000"/>
                    </a:lnTo>
                    <a:lnTo>
                      <a:pt x="101052" y="114000"/>
                    </a:lnTo>
                    <a:lnTo>
                      <a:pt x="94736" y="117000"/>
                    </a:lnTo>
                    <a:lnTo>
                      <a:pt x="71578" y="120000"/>
                    </a:lnTo>
                    <a:lnTo>
                      <a:pt x="63157" y="120000"/>
                    </a:lnTo>
                    <a:lnTo>
                      <a:pt x="21052" y="114000"/>
                    </a:lnTo>
                    <a:lnTo>
                      <a:pt x="8421" y="117000"/>
                    </a:lnTo>
                    <a:lnTo>
                      <a:pt x="4210" y="105000"/>
                    </a:lnTo>
                    <a:lnTo>
                      <a:pt x="12631" y="90000"/>
                    </a:lnTo>
                    <a:lnTo>
                      <a:pt x="14736" y="69000"/>
                    </a:lnTo>
                    <a:lnTo>
                      <a:pt x="6315" y="54000"/>
                    </a:lnTo>
                    <a:lnTo>
                      <a:pt x="10526" y="39000"/>
                    </a:lnTo>
                    <a:lnTo>
                      <a:pt x="2105" y="33000"/>
                    </a:lnTo>
                    <a:lnTo>
                      <a:pt x="0" y="0"/>
                    </a:lnTo>
                    <a:close/>
                  </a:path>
                </a:pathLst>
              </a:custGeom>
              <a:no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nvGrpSpPr>
            <p:cNvPr id="182" name="Shape 182"/>
            <p:cNvGrpSpPr/>
            <p:nvPr/>
          </p:nvGrpSpPr>
          <p:grpSpPr>
            <a:xfrm>
              <a:off x="2" y="2292"/>
              <a:ext cx="1381" cy="1697"/>
              <a:chOff x="2" y="2292"/>
              <a:chExt cx="1381" cy="1697"/>
            </a:xfrm>
          </p:grpSpPr>
          <p:sp>
            <p:nvSpPr>
              <p:cNvPr id="183" name="Shape 183"/>
              <p:cNvSpPr/>
              <p:nvPr/>
            </p:nvSpPr>
            <p:spPr>
              <a:xfrm rot="6798887">
                <a:off x="63" y="3882"/>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84" name="Shape 184"/>
              <p:cNvSpPr/>
              <p:nvPr/>
            </p:nvSpPr>
            <p:spPr>
              <a:xfrm rot="6798887">
                <a:off x="32" y="3879"/>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85" name="Shape 185"/>
              <p:cNvSpPr/>
              <p:nvPr/>
            </p:nvSpPr>
            <p:spPr>
              <a:xfrm rot="6798887">
                <a:off x="7" y="3873"/>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86" name="Shape 186"/>
              <p:cNvSpPr/>
              <p:nvPr/>
            </p:nvSpPr>
            <p:spPr>
              <a:xfrm rot="5999912">
                <a:off x="209" y="3883"/>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87" name="Shape 187"/>
              <p:cNvSpPr/>
              <p:nvPr/>
            </p:nvSpPr>
            <p:spPr>
              <a:xfrm rot="5999912">
                <a:off x="183" y="3887"/>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88" name="Shape 188"/>
              <p:cNvSpPr/>
              <p:nvPr/>
            </p:nvSpPr>
            <p:spPr>
              <a:xfrm rot="6250138">
                <a:off x="153" y="3887"/>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89" name="Shape 189"/>
              <p:cNvSpPr/>
              <p:nvPr/>
            </p:nvSpPr>
            <p:spPr>
              <a:xfrm rot="6238076">
                <a:off x="123" y="3886"/>
                <a:ext cx="69"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90" name="Shape 190"/>
              <p:cNvSpPr/>
              <p:nvPr/>
            </p:nvSpPr>
            <p:spPr>
              <a:xfrm rot="5380717">
                <a:off x="362" y="3867"/>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91" name="Shape 191"/>
              <p:cNvSpPr/>
              <p:nvPr/>
            </p:nvSpPr>
            <p:spPr>
              <a:xfrm rot="5380717">
                <a:off x="333" y="3872"/>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92" name="Shape 192"/>
              <p:cNvSpPr/>
              <p:nvPr/>
            </p:nvSpPr>
            <p:spPr>
              <a:xfrm rot="5583200">
                <a:off x="302" y="3876"/>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93" name="Shape 193"/>
              <p:cNvSpPr/>
              <p:nvPr/>
            </p:nvSpPr>
            <p:spPr>
              <a:xfrm rot="5737625">
                <a:off x="271" y="3881"/>
                <a:ext cx="68"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94" name="Shape 194"/>
              <p:cNvSpPr/>
              <p:nvPr/>
            </p:nvSpPr>
            <p:spPr>
              <a:xfrm rot="4715477">
                <a:off x="516" y="3828"/>
                <a:ext cx="6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95" name="Shape 195"/>
              <p:cNvSpPr/>
              <p:nvPr/>
            </p:nvSpPr>
            <p:spPr>
              <a:xfrm rot="4924949">
                <a:off x="486" y="3834"/>
                <a:ext cx="6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96" name="Shape 196"/>
              <p:cNvSpPr/>
              <p:nvPr/>
            </p:nvSpPr>
            <p:spPr>
              <a:xfrm rot="4924949">
                <a:off x="455" y="3848"/>
                <a:ext cx="6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97" name="Shape 197"/>
              <p:cNvSpPr/>
              <p:nvPr/>
            </p:nvSpPr>
            <p:spPr>
              <a:xfrm rot="5041352">
                <a:off x="426" y="3849"/>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98" name="Shape 198"/>
              <p:cNvSpPr/>
              <p:nvPr/>
            </p:nvSpPr>
            <p:spPr>
              <a:xfrm rot="3816889">
                <a:off x="664" y="3762"/>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99" name="Shape 199"/>
              <p:cNvSpPr/>
              <p:nvPr/>
            </p:nvSpPr>
            <p:spPr>
              <a:xfrm rot="3816889">
                <a:off x="633" y="3780"/>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00" name="Shape 200"/>
              <p:cNvSpPr/>
              <p:nvPr/>
            </p:nvSpPr>
            <p:spPr>
              <a:xfrm rot="4104184">
                <a:off x="605" y="3790"/>
                <a:ext cx="6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01" name="Shape 201"/>
              <p:cNvSpPr/>
              <p:nvPr/>
            </p:nvSpPr>
            <p:spPr>
              <a:xfrm rot="4325343">
                <a:off x="575" y="3804"/>
                <a:ext cx="6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02" name="Shape 202"/>
              <p:cNvSpPr/>
              <p:nvPr/>
            </p:nvSpPr>
            <p:spPr>
              <a:xfrm rot="3368036">
                <a:off x="799" y="3681"/>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03" name="Shape 203"/>
              <p:cNvSpPr/>
              <p:nvPr/>
            </p:nvSpPr>
            <p:spPr>
              <a:xfrm rot="3368036">
                <a:off x="771" y="3697"/>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04" name="Shape 204"/>
              <p:cNvSpPr/>
              <p:nvPr/>
            </p:nvSpPr>
            <p:spPr>
              <a:xfrm rot="3368036">
                <a:off x="746" y="3715"/>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05" name="Shape 205"/>
              <p:cNvSpPr/>
              <p:nvPr/>
            </p:nvSpPr>
            <p:spPr>
              <a:xfrm rot="3816889">
                <a:off x="717" y="3734"/>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06" name="Shape 206"/>
              <p:cNvSpPr/>
              <p:nvPr/>
            </p:nvSpPr>
            <p:spPr>
              <a:xfrm rot="2302266">
                <a:off x="922" y="3587"/>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07" name="Shape 207"/>
              <p:cNvSpPr/>
              <p:nvPr/>
            </p:nvSpPr>
            <p:spPr>
              <a:xfrm rot="2302266">
                <a:off x="898" y="3605"/>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08" name="Shape 208"/>
              <p:cNvSpPr/>
              <p:nvPr/>
            </p:nvSpPr>
            <p:spPr>
              <a:xfrm rot="2707562">
                <a:off x="876" y="3626"/>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09" name="Shape 209"/>
              <p:cNvSpPr/>
              <p:nvPr/>
            </p:nvSpPr>
            <p:spPr>
              <a:xfrm rot="2707562">
                <a:off x="849" y="3644"/>
                <a:ext cx="6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10" name="Shape 210"/>
              <p:cNvSpPr/>
              <p:nvPr/>
            </p:nvSpPr>
            <p:spPr>
              <a:xfrm rot="1525830">
                <a:off x="1027" y="3473"/>
                <a:ext cx="68"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11" name="Shape 211"/>
              <p:cNvSpPr/>
              <p:nvPr/>
            </p:nvSpPr>
            <p:spPr>
              <a:xfrm rot="1525830">
                <a:off x="1008" y="3496"/>
                <a:ext cx="68"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12" name="Shape 212"/>
              <p:cNvSpPr/>
              <p:nvPr/>
            </p:nvSpPr>
            <p:spPr>
              <a:xfrm rot="1788117">
                <a:off x="989" y="3519"/>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13" name="Shape 213"/>
              <p:cNvSpPr/>
              <p:nvPr/>
            </p:nvSpPr>
            <p:spPr>
              <a:xfrm rot="1788117">
                <a:off x="968" y="3544"/>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14" name="Shape 214"/>
              <p:cNvSpPr/>
              <p:nvPr/>
            </p:nvSpPr>
            <p:spPr>
              <a:xfrm rot="841630">
                <a:off x="1113" y="3354"/>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15" name="Shape 215"/>
              <p:cNvSpPr/>
              <p:nvPr/>
            </p:nvSpPr>
            <p:spPr>
              <a:xfrm rot="841630">
                <a:off x="1100" y="3377"/>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16" name="Shape 216"/>
              <p:cNvSpPr/>
              <p:nvPr/>
            </p:nvSpPr>
            <p:spPr>
              <a:xfrm rot="1308689">
                <a:off x="1085" y="3404"/>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17" name="Shape 217"/>
              <p:cNvSpPr/>
              <p:nvPr/>
            </p:nvSpPr>
            <p:spPr>
              <a:xfrm rot="1308689">
                <a:off x="1064" y="3425"/>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18" name="Shape 218"/>
              <p:cNvSpPr/>
              <p:nvPr/>
            </p:nvSpPr>
            <p:spPr>
              <a:xfrm rot="469913">
                <a:off x="1171" y="3224"/>
                <a:ext cx="80"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19" name="Shape 219"/>
              <p:cNvSpPr/>
              <p:nvPr/>
            </p:nvSpPr>
            <p:spPr>
              <a:xfrm rot="559869">
                <a:off x="1162" y="3250"/>
                <a:ext cx="8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20" name="Shape 220"/>
              <p:cNvSpPr/>
              <p:nvPr/>
            </p:nvSpPr>
            <p:spPr>
              <a:xfrm rot="734079">
                <a:off x="1154" y="3276"/>
                <a:ext cx="80"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21" name="Shape 221"/>
              <p:cNvSpPr/>
              <p:nvPr/>
            </p:nvSpPr>
            <p:spPr>
              <a:xfrm rot="734079">
                <a:off x="1141" y="3304"/>
                <a:ext cx="7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22" name="Shape 222"/>
              <p:cNvSpPr/>
              <p:nvPr/>
            </p:nvSpPr>
            <p:spPr>
              <a:xfrm rot="-293905">
                <a:off x="1210" y="3096"/>
                <a:ext cx="8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23" name="Shape 223"/>
              <p:cNvSpPr/>
              <p:nvPr/>
            </p:nvSpPr>
            <p:spPr>
              <a:xfrm rot="-8">
                <a:off x="1201" y="3122"/>
                <a:ext cx="81"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24" name="Shape 224"/>
              <p:cNvSpPr/>
              <p:nvPr/>
            </p:nvSpPr>
            <p:spPr>
              <a:xfrm rot="-8">
                <a:off x="1200" y="3147"/>
                <a:ext cx="81"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25" name="Shape 225"/>
              <p:cNvSpPr/>
              <p:nvPr/>
            </p:nvSpPr>
            <p:spPr>
              <a:xfrm rot="214188">
                <a:off x="1189" y="3172"/>
                <a:ext cx="80"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26" name="Shape 226"/>
              <p:cNvSpPr/>
              <p:nvPr/>
            </p:nvSpPr>
            <p:spPr>
              <a:xfrm rot="-682388">
                <a:off x="1219" y="2965"/>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27" name="Shape 227"/>
              <p:cNvSpPr/>
              <p:nvPr/>
            </p:nvSpPr>
            <p:spPr>
              <a:xfrm rot="-480400">
                <a:off x="1219" y="2990"/>
                <a:ext cx="8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28" name="Shape 228"/>
              <p:cNvSpPr/>
              <p:nvPr/>
            </p:nvSpPr>
            <p:spPr>
              <a:xfrm rot="-480400">
                <a:off x="1219" y="3015"/>
                <a:ext cx="8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29" name="Shape 229"/>
              <p:cNvSpPr/>
              <p:nvPr/>
            </p:nvSpPr>
            <p:spPr>
              <a:xfrm rot="-270546">
                <a:off x="1219" y="3041"/>
                <a:ext cx="8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30" name="Shape 230"/>
              <p:cNvSpPr/>
              <p:nvPr/>
            </p:nvSpPr>
            <p:spPr>
              <a:xfrm rot="-1132286">
                <a:off x="1207" y="2843"/>
                <a:ext cx="8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31" name="Shape 231"/>
              <p:cNvSpPr/>
              <p:nvPr/>
            </p:nvSpPr>
            <p:spPr>
              <a:xfrm rot="-969272">
                <a:off x="1213" y="2863"/>
                <a:ext cx="8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32" name="Shape 232"/>
              <p:cNvSpPr/>
              <p:nvPr/>
            </p:nvSpPr>
            <p:spPr>
              <a:xfrm rot="-969272">
                <a:off x="1216" y="2888"/>
                <a:ext cx="8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33" name="Shape 233"/>
              <p:cNvSpPr/>
              <p:nvPr/>
            </p:nvSpPr>
            <p:spPr>
              <a:xfrm rot="-806259">
                <a:off x="1219" y="2915"/>
                <a:ext cx="8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34" name="Shape 234"/>
              <p:cNvSpPr/>
              <p:nvPr/>
            </p:nvSpPr>
            <p:spPr>
              <a:xfrm rot="-1543941">
                <a:off x="1165" y="2727"/>
                <a:ext cx="8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35" name="Shape 235"/>
              <p:cNvSpPr/>
              <p:nvPr/>
            </p:nvSpPr>
            <p:spPr>
              <a:xfrm rot="-1341953">
                <a:off x="1176" y="2751"/>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36" name="Shape 236"/>
              <p:cNvSpPr/>
              <p:nvPr/>
            </p:nvSpPr>
            <p:spPr>
              <a:xfrm rot="-1341953">
                <a:off x="1184" y="2774"/>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37" name="Shape 237"/>
              <p:cNvSpPr/>
              <p:nvPr/>
            </p:nvSpPr>
            <p:spPr>
              <a:xfrm rot="-1341953">
                <a:off x="1193" y="2795"/>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38" name="Shape 238"/>
              <p:cNvSpPr/>
              <p:nvPr/>
            </p:nvSpPr>
            <p:spPr>
              <a:xfrm rot="-1928746">
                <a:off x="1101" y="2627"/>
                <a:ext cx="8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39" name="Shape 239"/>
              <p:cNvSpPr/>
              <p:nvPr/>
            </p:nvSpPr>
            <p:spPr>
              <a:xfrm rot="-1844175">
                <a:off x="1113" y="2645"/>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40" name="Shape 240"/>
              <p:cNvSpPr/>
              <p:nvPr/>
            </p:nvSpPr>
            <p:spPr>
              <a:xfrm rot="-1752383">
                <a:off x="1129" y="2666"/>
                <a:ext cx="8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41" name="Shape 241"/>
              <p:cNvSpPr/>
              <p:nvPr/>
            </p:nvSpPr>
            <p:spPr>
              <a:xfrm rot="-1752383">
                <a:off x="1142" y="2683"/>
                <a:ext cx="8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42" name="Shape 242"/>
              <p:cNvSpPr/>
              <p:nvPr/>
            </p:nvSpPr>
            <p:spPr>
              <a:xfrm rot="-2466736">
                <a:off x="1014" y="2538"/>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43" name="Shape 243"/>
              <p:cNvSpPr/>
              <p:nvPr/>
            </p:nvSpPr>
            <p:spPr>
              <a:xfrm rot="-2466736">
                <a:off x="1035" y="2556"/>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44" name="Shape 244"/>
              <p:cNvSpPr/>
              <p:nvPr/>
            </p:nvSpPr>
            <p:spPr>
              <a:xfrm rot="-2466736">
                <a:off x="1049" y="2573"/>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45" name="Shape 245"/>
              <p:cNvSpPr/>
              <p:nvPr/>
            </p:nvSpPr>
            <p:spPr>
              <a:xfrm rot="-2342866">
                <a:off x="1067" y="2590"/>
                <a:ext cx="8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46" name="Shape 246"/>
              <p:cNvSpPr/>
              <p:nvPr/>
            </p:nvSpPr>
            <p:spPr>
              <a:xfrm>
                <a:off x="486" y="2562"/>
                <a:ext cx="179" cy="150"/>
              </a:xfrm>
              <a:custGeom>
                <a:pathLst>
                  <a:path extrusionOk="0" h="120000" w="120000">
                    <a:moveTo>
                      <a:pt x="0" y="114437"/>
                    </a:moveTo>
                    <a:lnTo>
                      <a:pt x="18666" y="116821"/>
                    </a:lnTo>
                    <a:lnTo>
                      <a:pt x="42666" y="36556"/>
                    </a:lnTo>
                    <a:lnTo>
                      <a:pt x="62666" y="120000"/>
                    </a:lnTo>
                    <a:lnTo>
                      <a:pt x="86000" y="120000"/>
                    </a:lnTo>
                    <a:lnTo>
                      <a:pt x="120000" y="7152"/>
                    </a:lnTo>
                    <a:lnTo>
                      <a:pt x="98666" y="7947"/>
                    </a:lnTo>
                    <a:lnTo>
                      <a:pt x="74666" y="89006"/>
                    </a:lnTo>
                    <a:lnTo>
                      <a:pt x="52666" y="0"/>
                    </a:lnTo>
                    <a:lnTo>
                      <a:pt x="32000" y="0"/>
                    </a:lnTo>
                    <a:lnTo>
                      <a:pt x="0" y="114437"/>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47" name="Shape 247"/>
              <p:cNvSpPr/>
              <p:nvPr/>
            </p:nvSpPr>
            <p:spPr>
              <a:xfrm rot="6575641">
                <a:off x="-216" y="3138"/>
                <a:ext cx="122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48" name="Shape 248"/>
              <p:cNvSpPr/>
              <p:nvPr/>
            </p:nvSpPr>
            <p:spPr>
              <a:xfrm rot="238799">
                <a:off x="3" y="3145"/>
                <a:ext cx="1030"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49" name="Shape 249"/>
              <p:cNvSpPr/>
              <p:nvPr/>
            </p:nvSpPr>
            <p:spPr>
              <a:xfrm rot="-2957028">
                <a:off x="907" y="2471"/>
                <a:ext cx="80"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50" name="Shape 250"/>
              <p:cNvSpPr/>
              <p:nvPr/>
            </p:nvSpPr>
            <p:spPr>
              <a:xfrm rot="-2957028">
                <a:off x="929" y="2486"/>
                <a:ext cx="80"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51" name="Shape 251"/>
              <p:cNvSpPr/>
              <p:nvPr/>
            </p:nvSpPr>
            <p:spPr>
              <a:xfrm rot="-2957028">
                <a:off x="954" y="2497"/>
                <a:ext cx="8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52" name="Shape 252"/>
              <p:cNvSpPr/>
              <p:nvPr/>
            </p:nvSpPr>
            <p:spPr>
              <a:xfrm rot="-2661033">
                <a:off x="974" y="2509"/>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53" name="Shape 253"/>
              <p:cNvSpPr/>
              <p:nvPr/>
            </p:nvSpPr>
            <p:spPr>
              <a:xfrm rot="-3638503">
                <a:off x="788" y="2425"/>
                <a:ext cx="7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54" name="Shape 254"/>
              <p:cNvSpPr/>
              <p:nvPr/>
            </p:nvSpPr>
            <p:spPr>
              <a:xfrm rot="-3638503">
                <a:off x="814" y="2433"/>
                <a:ext cx="7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55" name="Shape 255"/>
              <p:cNvSpPr/>
              <p:nvPr/>
            </p:nvSpPr>
            <p:spPr>
              <a:xfrm rot="-3514633">
                <a:off x="837" y="2439"/>
                <a:ext cx="8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56" name="Shape 256"/>
              <p:cNvSpPr/>
              <p:nvPr/>
            </p:nvSpPr>
            <p:spPr>
              <a:xfrm rot="-3220799">
                <a:off x="861" y="2451"/>
                <a:ext cx="8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57" name="Shape 257"/>
              <p:cNvSpPr/>
              <p:nvPr/>
            </p:nvSpPr>
            <p:spPr>
              <a:xfrm rot="-4338250">
                <a:off x="648" y="2395"/>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58" name="Shape 258"/>
              <p:cNvSpPr/>
              <p:nvPr/>
            </p:nvSpPr>
            <p:spPr>
              <a:xfrm rot="-4250359">
                <a:off x="676" y="2401"/>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59" name="Shape 259"/>
              <p:cNvSpPr/>
              <p:nvPr/>
            </p:nvSpPr>
            <p:spPr>
              <a:xfrm rot="-4250359">
                <a:off x="707" y="2406"/>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60" name="Shape 260"/>
              <p:cNvSpPr/>
              <p:nvPr/>
            </p:nvSpPr>
            <p:spPr>
              <a:xfrm rot="-3989246">
                <a:off x="738" y="2409"/>
                <a:ext cx="74"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61" name="Shape 261"/>
              <p:cNvSpPr/>
              <p:nvPr/>
            </p:nvSpPr>
            <p:spPr>
              <a:xfrm rot="-4862215">
                <a:off x="503" y="2394"/>
                <a:ext cx="68"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62" name="Shape 262"/>
              <p:cNvSpPr/>
              <p:nvPr/>
            </p:nvSpPr>
            <p:spPr>
              <a:xfrm rot="-4673370">
                <a:off x="533" y="2391"/>
                <a:ext cx="74"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63" name="Shape 263"/>
              <p:cNvSpPr/>
              <p:nvPr/>
            </p:nvSpPr>
            <p:spPr>
              <a:xfrm rot="-4646721">
                <a:off x="562" y="2390"/>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64" name="Shape 264"/>
              <p:cNvSpPr/>
              <p:nvPr/>
            </p:nvSpPr>
            <p:spPr>
              <a:xfrm rot="-4580623">
                <a:off x="594" y="2389"/>
                <a:ext cx="74"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65" name="Shape 265"/>
              <p:cNvSpPr/>
              <p:nvPr/>
            </p:nvSpPr>
            <p:spPr>
              <a:xfrm rot="-5195129">
                <a:off x="354" y="2413"/>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66" name="Shape 266"/>
              <p:cNvSpPr/>
              <p:nvPr/>
            </p:nvSpPr>
            <p:spPr>
              <a:xfrm rot="-5360484">
                <a:off x="384" y="2407"/>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67" name="Shape 267"/>
              <p:cNvSpPr/>
              <p:nvPr/>
            </p:nvSpPr>
            <p:spPr>
              <a:xfrm rot="-5288939">
                <a:off x="419" y="2404"/>
                <a:ext cx="69"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68" name="Shape 268"/>
              <p:cNvSpPr/>
              <p:nvPr/>
            </p:nvSpPr>
            <p:spPr>
              <a:xfrm rot="-5164854">
                <a:off x="448" y="2400"/>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69" name="Shape 269"/>
              <p:cNvSpPr/>
              <p:nvPr/>
            </p:nvSpPr>
            <p:spPr>
              <a:xfrm rot="-6132163">
                <a:off x="206" y="2458"/>
                <a:ext cx="6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70" name="Shape 270"/>
              <p:cNvSpPr/>
              <p:nvPr/>
            </p:nvSpPr>
            <p:spPr>
              <a:xfrm rot="-6220433">
                <a:off x="237" y="2448"/>
                <a:ext cx="6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71" name="Shape 271"/>
              <p:cNvSpPr/>
              <p:nvPr/>
            </p:nvSpPr>
            <p:spPr>
              <a:xfrm rot="-6110943">
                <a:off x="266" y="2438"/>
                <a:ext cx="6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72" name="Shape 272"/>
              <p:cNvSpPr/>
              <p:nvPr/>
            </p:nvSpPr>
            <p:spPr>
              <a:xfrm rot="-5919570">
                <a:off x="293" y="2426"/>
                <a:ext cx="69"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73" name="Shape 273"/>
              <p:cNvSpPr/>
              <p:nvPr/>
            </p:nvSpPr>
            <p:spPr>
              <a:xfrm rot="-7376291">
                <a:off x="6" y="2548"/>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74" name="Shape 274"/>
              <p:cNvSpPr/>
              <p:nvPr/>
            </p:nvSpPr>
            <p:spPr>
              <a:xfrm rot="-7168347">
                <a:off x="64" y="2515"/>
                <a:ext cx="6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75" name="Shape 275"/>
              <p:cNvSpPr/>
              <p:nvPr/>
            </p:nvSpPr>
            <p:spPr>
              <a:xfrm rot="-6802416">
                <a:off x="91" y="2502"/>
                <a:ext cx="6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76" name="Shape 276"/>
              <p:cNvSpPr/>
              <p:nvPr/>
            </p:nvSpPr>
            <p:spPr>
              <a:xfrm rot="-6802416">
                <a:off x="119" y="2491"/>
                <a:ext cx="6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77" name="Shape 277"/>
              <p:cNvSpPr/>
              <p:nvPr/>
            </p:nvSpPr>
            <p:spPr>
              <a:xfrm rot="-6457704">
                <a:off x="149" y="2478"/>
                <a:ext cx="6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78" name="Shape 278"/>
              <p:cNvSpPr/>
              <p:nvPr/>
            </p:nvSpPr>
            <p:spPr>
              <a:xfrm rot="-1876771">
                <a:off x="0" y="3363"/>
                <a:ext cx="7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79" name="Shape 279"/>
              <p:cNvSpPr/>
              <p:nvPr/>
            </p:nvSpPr>
            <p:spPr>
              <a:xfrm rot="3283992">
                <a:off x="510" y="3477"/>
                <a:ext cx="24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80" name="Shape 280"/>
              <p:cNvSpPr/>
              <p:nvPr/>
            </p:nvSpPr>
            <p:spPr>
              <a:xfrm rot="3283992">
                <a:off x="34" y="2798"/>
                <a:ext cx="24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81" name="Shape 281"/>
              <p:cNvSpPr/>
              <p:nvPr/>
            </p:nvSpPr>
            <p:spPr>
              <a:xfrm rot="-1876771">
                <a:off x="699" y="2850"/>
                <a:ext cx="31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82" name="Shape 282"/>
              <p:cNvSpPr/>
              <p:nvPr/>
            </p:nvSpPr>
            <p:spPr>
              <a:xfrm rot="5908516">
                <a:off x="200" y="3914"/>
                <a:ext cx="13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83" name="Shape 283"/>
              <p:cNvSpPr/>
              <p:nvPr/>
            </p:nvSpPr>
            <p:spPr>
              <a:xfrm rot="6683973">
                <a:off x="44" y="3915"/>
                <a:ext cx="14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84" name="Shape 284"/>
              <p:cNvSpPr/>
              <p:nvPr/>
            </p:nvSpPr>
            <p:spPr>
              <a:xfrm rot="5245609">
                <a:off x="361" y="3893"/>
                <a:ext cx="13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85" name="Shape 285"/>
              <p:cNvSpPr/>
              <p:nvPr/>
            </p:nvSpPr>
            <p:spPr>
              <a:xfrm rot="4500520">
                <a:off x="522" y="3846"/>
                <a:ext cx="13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86" name="Shape 286"/>
              <p:cNvSpPr/>
              <p:nvPr/>
            </p:nvSpPr>
            <p:spPr>
              <a:xfrm rot="3805227">
                <a:off x="670" y="3778"/>
                <a:ext cx="13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87" name="Shape 287"/>
              <p:cNvSpPr/>
              <p:nvPr/>
            </p:nvSpPr>
            <p:spPr>
              <a:xfrm rot="3060138">
                <a:off x="812" y="3687"/>
                <a:ext cx="13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88" name="Shape 288"/>
              <p:cNvSpPr/>
              <p:nvPr/>
            </p:nvSpPr>
            <p:spPr>
              <a:xfrm rot="2090281">
                <a:off x="937" y="3582"/>
                <a:ext cx="13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89" name="Shape 289"/>
              <p:cNvSpPr/>
              <p:nvPr/>
            </p:nvSpPr>
            <p:spPr>
              <a:xfrm rot="-7168347">
                <a:off x="-17" y="2506"/>
                <a:ext cx="13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90" name="Shape 290"/>
              <p:cNvSpPr/>
              <p:nvPr/>
            </p:nvSpPr>
            <p:spPr>
              <a:xfrm rot="-6406501">
                <a:off x="136" y="2432"/>
                <a:ext cx="131"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91" name="Shape 291"/>
              <p:cNvSpPr/>
              <p:nvPr/>
            </p:nvSpPr>
            <p:spPr>
              <a:xfrm rot="-4970620">
                <a:off x="446" y="2363"/>
                <a:ext cx="137"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92" name="Shape 292"/>
              <p:cNvSpPr/>
              <p:nvPr/>
            </p:nvSpPr>
            <p:spPr>
              <a:xfrm rot="-4298502">
                <a:off x="597" y="2360"/>
                <a:ext cx="150"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93" name="Shape 293"/>
              <p:cNvSpPr/>
              <p:nvPr/>
            </p:nvSpPr>
            <p:spPr>
              <a:xfrm rot="-3676305">
                <a:off x="739" y="2385"/>
                <a:ext cx="15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94" name="Shape 294"/>
              <p:cNvSpPr/>
              <p:nvPr/>
            </p:nvSpPr>
            <p:spPr>
              <a:xfrm rot="-3188616">
                <a:off x="868" y="2429"/>
                <a:ext cx="167"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95" name="Shape 295"/>
              <p:cNvSpPr/>
              <p:nvPr/>
            </p:nvSpPr>
            <p:spPr>
              <a:xfrm rot="-2610246">
                <a:off x="984" y="2497"/>
                <a:ext cx="16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96" name="Shape 296"/>
              <p:cNvSpPr/>
              <p:nvPr/>
            </p:nvSpPr>
            <p:spPr>
              <a:xfrm rot="-2190008">
                <a:off x="1075" y="2584"/>
                <a:ext cx="17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97" name="Shape 297"/>
              <p:cNvSpPr/>
              <p:nvPr/>
            </p:nvSpPr>
            <p:spPr>
              <a:xfrm rot="-1728558">
                <a:off x="1147" y="2688"/>
                <a:ext cx="16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98" name="Shape 298"/>
              <p:cNvSpPr/>
              <p:nvPr/>
            </p:nvSpPr>
            <p:spPr>
              <a:xfrm rot="-1172118">
                <a:off x="1198" y="2805"/>
                <a:ext cx="167"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299" name="Shape 299"/>
              <p:cNvSpPr/>
              <p:nvPr/>
            </p:nvSpPr>
            <p:spPr>
              <a:xfrm rot="-753845">
                <a:off x="1218" y="2930"/>
                <a:ext cx="167"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00" name="Shape 300"/>
              <p:cNvSpPr/>
              <p:nvPr/>
            </p:nvSpPr>
            <p:spPr>
              <a:xfrm rot="-287823">
                <a:off x="1212" y="3065"/>
                <a:ext cx="16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01" name="Shape 301"/>
              <p:cNvSpPr/>
              <p:nvPr/>
            </p:nvSpPr>
            <p:spPr>
              <a:xfrm rot="696741">
                <a:off x="1126" y="3336"/>
                <a:ext cx="150"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02" name="Shape 302"/>
              <p:cNvSpPr/>
              <p:nvPr/>
            </p:nvSpPr>
            <p:spPr>
              <a:xfrm rot="1529990">
                <a:off x="1040" y="3464"/>
                <a:ext cx="139"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03" name="Shape 303"/>
              <p:cNvSpPr/>
              <p:nvPr/>
            </p:nvSpPr>
            <p:spPr>
              <a:xfrm>
                <a:off x="850" y="3136"/>
                <a:ext cx="204" cy="119"/>
              </a:xfrm>
              <a:custGeom>
                <a:pathLst>
                  <a:path extrusionOk="0" h="120000" w="120000">
                    <a:moveTo>
                      <a:pt x="98823" y="120000"/>
                    </a:moveTo>
                    <a:lnTo>
                      <a:pt x="120000" y="12000"/>
                    </a:lnTo>
                    <a:lnTo>
                      <a:pt x="24705" y="0"/>
                    </a:lnTo>
                    <a:lnTo>
                      <a:pt x="0" y="108000"/>
                    </a:lnTo>
                    <a:lnTo>
                      <a:pt x="17647" y="114000"/>
                    </a:lnTo>
                    <a:lnTo>
                      <a:pt x="35294" y="30000"/>
                    </a:lnTo>
                    <a:lnTo>
                      <a:pt x="60000" y="36000"/>
                    </a:lnTo>
                    <a:lnTo>
                      <a:pt x="45882" y="108000"/>
                    </a:lnTo>
                    <a:lnTo>
                      <a:pt x="60000" y="108000"/>
                    </a:lnTo>
                    <a:lnTo>
                      <a:pt x="77647" y="36000"/>
                    </a:lnTo>
                    <a:lnTo>
                      <a:pt x="95294" y="36000"/>
                    </a:lnTo>
                    <a:lnTo>
                      <a:pt x="81176" y="114000"/>
                    </a:lnTo>
                    <a:lnTo>
                      <a:pt x="98823" y="12000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304" name="Shape 304"/>
              <p:cNvSpPr/>
              <p:nvPr/>
            </p:nvSpPr>
            <p:spPr>
              <a:xfrm>
                <a:off x="18" y="2721"/>
                <a:ext cx="89" cy="77"/>
              </a:xfrm>
              <a:custGeom>
                <a:pathLst>
                  <a:path extrusionOk="0" h="120000" w="120000">
                    <a:moveTo>
                      <a:pt x="88000" y="55384"/>
                    </a:moveTo>
                    <a:lnTo>
                      <a:pt x="88000" y="55384"/>
                    </a:lnTo>
                    <a:lnTo>
                      <a:pt x="24000" y="36923"/>
                    </a:lnTo>
                    <a:lnTo>
                      <a:pt x="0" y="46153"/>
                    </a:lnTo>
                    <a:lnTo>
                      <a:pt x="48000" y="120000"/>
                    </a:lnTo>
                    <a:lnTo>
                      <a:pt x="64000" y="110769"/>
                    </a:lnTo>
                    <a:lnTo>
                      <a:pt x="32000" y="55384"/>
                    </a:lnTo>
                    <a:lnTo>
                      <a:pt x="96000" y="83076"/>
                    </a:lnTo>
                    <a:lnTo>
                      <a:pt x="120000" y="64615"/>
                    </a:lnTo>
                    <a:lnTo>
                      <a:pt x="72000" y="0"/>
                    </a:lnTo>
                    <a:lnTo>
                      <a:pt x="56000" y="9230"/>
                    </a:lnTo>
                    <a:lnTo>
                      <a:pt x="88000" y="55384"/>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305" name="Shape 305"/>
              <p:cNvSpPr/>
              <p:nvPr/>
            </p:nvSpPr>
            <p:spPr>
              <a:xfrm>
                <a:off x="97" y="2651"/>
                <a:ext cx="101" cy="88"/>
              </a:xfrm>
              <a:custGeom>
                <a:pathLst>
                  <a:path extrusionOk="0" h="120000" w="120000">
                    <a:moveTo>
                      <a:pt x="64158" y="120000"/>
                    </a:moveTo>
                    <a:lnTo>
                      <a:pt x="77227" y="111910"/>
                    </a:lnTo>
                    <a:lnTo>
                      <a:pt x="57029" y="47191"/>
                    </a:lnTo>
                    <a:lnTo>
                      <a:pt x="105742" y="87640"/>
                    </a:lnTo>
                    <a:lnTo>
                      <a:pt x="120000" y="79550"/>
                    </a:lnTo>
                    <a:lnTo>
                      <a:pt x="98613" y="0"/>
                    </a:lnTo>
                    <a:lnTo>
                      <a:pt x="84356" y="16179"/>
                    </a:lnTo>
                    <a:lnTo>
                      <a:pt x="98613" y="55280"/>
                    </a:lnTo>
                    <a:lnTo>
                      <a:pt x="57029" y="31011"/>
                    </a:lnTo>
                    <a:lnTo>
                      <a:pt x="42772" y="39101"/>
                    </a:lnTo>
                    <a:lnTo>
                      <a:pt x="53465" y="91685"/>
                    </a:lnTo>
                    <a:lnTo>
                      <a:pt x="21386" y="55280"/>
                    </a:lnTo>
                    <a:lnTo>
                      <a:pt x="0" y="71460"/>
                    </a:lnTo>
                    <a:lnTo>
                      <a:pt x="64158" y="12000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306" name="Shape 306"/>
              <p:cNvSpPr/>
              <p:nvPr/>
            </p:nvSpPr>
            <p:spPr>
              <a:xfrm>
                <a:off x="676" y="3502"/>
                <a:ext cx="83" cy="77"/>
              </a:xfrm>
              <a:custGeom>
                <a:pathLst>
                  <a:path extrusionOk="0" h="120000" w="120000">
                    <a:moveTo>
                      <a:pt x="52048" y="120000"/>
                    </a:moveTo>
                    <a:lnTo>
                      <a:pt x="119999" y="73846"/>
                    </a:lnTo>
                    <a:lnTo>
                      <a:pt x="78072" y="0"/>
                    </a:lnTo>
                    <a:lnTo>
                      <a:pt x="0" y="46153"/>
                    </a:lnTo>
                    <a:lnTo>
                      <a:pt x="8674" y="55384"/>
                    </a:lnTo>
                    <a:lnTo>
                      <a:pt x="60722" y="27692"/>
                    </a:lnTo>
                    <a:lnTo>
                      <a:pt x="78072" y="46153"/>
                    </a:lnTo>
                    <a:lnTo>
                      <a:pt x="34698" y="73846"/>
                    </a:lnTo>
                    <a:lnTo>
                      <a:pt x="43373" y="83076"/>
                    </a:lnTo>
                    <a:lnTo>
                      <a:pt x="86746" y="55384"/>
                    </a:lnTo>
                    <a:lnTo>
                      <a:pt x="95421" y="73846"/>
                    </a:lnTo>
                    <a:lnTo>
                      <a:pt x="43373" y="101538"/>
                    </a:lnTo>
                    <a:lnTo>
                      <a:pt x="52048" y="12000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307" name="Shape 307"/>
              <p:cNvSpPr/>
              <p:nvPr/>
            </p:nvSpPr>
            <p:spPr>
              <a:xfrm>
                <a:off x="939" y="2781"/>
                <a:ext cx="89" cy="72"/>
              </a:xfrm>
              <a:custGeom>
                <a:pathLst>
                  <a:path extrusionOk="0" h="120000" w="120000">
                    <a:moveTo>
                      <a:pt x="120000" y="50000"/>
                    </a:moveTo>
                    <a:lnTo>
                      <a:pt x="88000" y="0"/>
                    </a:lnTo>
                    <a:lnTo>
                      <a:pt x="0" y="60000"/>
                    </a:lnTo>
                    <a:lnTo>
                      <a:pt x="32000" y="120000"/>
                    </a:lnTo>
                    <a:lnTo>
                      <a:pt x="48000" y="110000"/>
                    </a:lnTo>
                    <a:lnTo>
                      <a:pt x="24000" y="70000"/>
                    </a:lnTo>
                    <a:lnTo>
                      <a:pt x="48000" y="50000"/>
                    </a:lnTo>
                    <a:lnTo>
                      <a:pt x="72000" y="90000"/>
                    </a:lnTo>
                    <a:lnTo>
                      <a:pt x="80000" y="80000"/>
                    </a:lnTo>
                    <a:lnTo>
                      <a:pt x="64000" y="40000"/>
                    </a:lnTo>
                    <a:lnTo>
                      <a:pt x="80000" y="20000"/>
                    </a:lnTo>
                    <a:lnTo>
                      <a:pt x="104000" y="70000"/>
                    </a:lnTo>
                    <a:lnTo>
                      <a:pt x="120000" y="5000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308" name="Shape 308"/>
              <p:cNvSpPr/>
              <p:nvPr/>
            </p:nvSpPr>
            <p:spPr>
              <a:xfrm>
                <a:off x="897" y="2715"/>
                <a:ext cx="89" cy="84"/>
              </a:xfrm>
              <a:custGeom>
                <a:pathLst>
                  <a:path extrusionOk="0" h="120000" w="120000">
                    <a:moveTo>
                      <a:pt x="56000" y="85714"/>
                    </a:moveTo>
                    <a:lnTo>
                      <a:pt x="56000" y="85714"/>
                    </a:lnTo>
                    <a:lnTo>
                      <a:pt x="96000" y="17142"/>
                    </a:lnTo>
                    <a:lnTo>
                      <a:pt x="88000" y="0"/>
                    </a:lnTo>
                    <a:lnTo>
                      <a:pt x="0" y="60000"/>
                    </a:lnTo>
                    <a:lnTo>
                      <a:pt x="8000" y="77142"/>
                    </a:lnTo>
                    <a:lnTo>
                      <a:pt x="72000" y="34285"/>
                    </a:lnTo>
                    <a:lnTo>
                      <a:pt x="24000" y="102857"/>
                    </a:lnTo>
                    <a:lnTo>
                      <a:pt x="32000" y="120000"/>
                    </a:lnTo>
                    <a:lnTo>
                      <a:pt x="120000" y="60000"/>
                    </a:lnTo>
                    <a:lnTo>
                      <a:pt x="112000" y="42857"/>
                    </a:lnTo>
                    <a:lnTo>
                      <a:pt x="56000" y="85714"/>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309" name="Shape 309"/>
              <p:cNvSpPr/>
              <p:nvPr/>
            </p:nvSpPr>
            <p:spPr>
              <a:xfrm>
                <a:off x="7" y="3836"/>
                <a:ext cx="5" cy="11"/>
              </a:xfrm>
              <a:custGeom>
                <a:pathLst>
                  <a:path extrusionOk="0" h="120000" w="120000">
                    <a:moveTo>
                      <a:pt x="120000" y="0"/>
                    </a:moveTo>
                    <a:lnTo>
                      <a:pt x="120000" y="0"/>
                    </a:lnTo>
                    <a:lnTo>
                      <a:pt x="0" y="0"/>
                    </a:lnTo>
                    <a:lnTo>
                      <a:pt x="0" y="120000"/>
                    </a:lnTo>
                    <a:lnTo>
                      <a:pt x="120000" y="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310" name="Shape 310"/>
              <p:cNvSpPr/>
              <p:nvPr/>
            </p:nvSpPr>
            <p:spPr>
              <a:xfrm>
                <a:off x="7" y="2554"/>
                <a:ext cx="29" cy="47"/>
              </a:xfrm>
              <a:custGeom>
                <a:pathLst>
                  <a:path extrusionOk="0" h="120000" w="120000">
                    <a:moveTo>
                      <a:pt x="72000" y="120000"/>
                    </a:moveTo>
                    <a:lnTo>
                      <a:pt x="72000" y="120000"/>
                    </a:lnTo>
                    <a:lnTo>
                      <a:pt x="120000" y="105000"/>
                    </a:lnTo>
                    <a:lnTo>
                      <a:pt x="0" y="0"/>
                    </a:lnTo>
                    <a:lnTo>
                      <a:pt x="0" y="60000"/>
                    </a:lnTo>
                    <a:lnTo>
                      <a:pt x="72000" y="12000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311" name="Shape 311"/>
              <p:cNvSpPr/>
              <p:nvPr/>
            </p:nvSpPr>
            <p:spPr>
              <a:xfrm>
                <a:off x="7" y="3843"/>
                <a:ext cx="36" cy="66"/>
              </a:xfrm>
              <a:custGeom>
                <a:pathLst>
                  <a:path extrusionOk="0" h="120000" w="120000">
                    <a:moveTo>
                      <a:pt x="120000" y="0"/>
                    </a:moveTo>
                    <a:lnTo>
                      <a:pt x="80000" y="0"/>
                    </a:lnTo>
                    <a:lnTo>
                      <a:pt x="0" y="65454"/>
                    </a:lnTo>
                    <a:lnTo>
                      <a:pt x="0" y="120000"/>
                    </a:lnTo>
                    <a:lnTo>
                      <a:pt x="120000" y="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312" name="Shape 312"/>
              <p:cNvSpPr/>
              <p:nvPr/>
            </p:nvSpPr>
            <p:spPr>
              <a:xfrm rot="244926">
                <a:off x="1177" y="3201"/>
                <a:ext cx="16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13" name="Shape 313"/>
              <p:cNvSpPr/>
              <p:nvPr/>
            </p:nvSpPr>
            <p:spPr>
              <a:xfrm rot="-5598588">
                <a:off x="289" y="2385"/>
                <a:ext cx="137"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14" name="Shape 314"/>
              <p:cNvSpPr/>
              <p:nvPr/>
            </p:nvSpPr>
            <p:spPr>
              <a:xfrm>
                <a:off x="138" y="3572"/>
                <a:ext cx="144" cy="153"/>
              </a:xfrm>
              <a:custGeom>
                <a:pathLst>
                  <a:path extrusionOk="0" h="120000" w="120000">
                    <a:moveTo>
                      <a:pt x="0" y="79480"/>
                    </a:moveTo>
                    <a:cubicBezTo>
                      <a:pt x="5000" y="109090"/>
                      <a:pt x="20833" y="120000"/>
                      <a:pt x="49166" y="120000"/>
                    </a:cubicBezTo>
                    <a:cubicBezTo>
                      <a:pt x="92500" y="118441"/>
                      <a:pt x="88333" y="101298"/>
                      <a:pt x="97500" y="93506"/>
                    </a:cubicBezTo>
                    <a:cubicBezTo>
                      <a:pt x="99166" y="47532"/>
                      <a:pt x="70000" y="65454"/>
                      <a:pt x="51666" y="42857"/>
                    </a:cubicBezTo>
                    <a:cubicBezTo>
                      <a:pt x="49166" y="32727"/>
                      <a:pt x="65000" y="8571"/>
                      <a:pt x="86666" y="26493"/>
                    </a:cubicBezTo>
                    <a:cubicBezTo>
                      <a:pt x="90000" y="31948"/>
                      <a:pt x="92500" y="39740"/>
                      <a:pt x="97500" y="41298"/>
                    </a:cubicBezTo>
                    <a:cubicBezTo>
                      <a:pt x="102500" y="42857"/>
                      <a:pt x="120000" y="42857"/>
                      <a:pt x="117500" y="36623"/>
                    </a:cubicBezTo>
                    <a:cubicBezTo>
                      <a:pt x="115000" y="30389"/>
                      <a:pt x="105000" y="3896"/>
                      <a:pt x="80833" y="1558"/>
                    </a:cubicBezTo>
                    <a:cubicBezTo>
                      <a:pt x="64166" y="0"/>
                      <a:pt x="40000" y="0"/>
                      <a:pt x="30000" y="25714"/>
                    </a:cubicBezTo>
                    <a:cubicBezTo>
                      <a:pt x="12500" y="69350"/>
                      <a:pt x="69166" y="61558"/>
                      <a:pt x="75000" y="83376"/>
                    </a:cubicBezTo>
                    <a:cubicBezTo>
                      <a:pt x="80000" y="101298"/>
                      <a:pt x="28333" y="114545"/>
                      <a:pt x="23333" y="78701"/>
                    </a:cubicBezTo>
                    <a:cubicBezTo>
                      <a:pt x="10000" y="81038"/>
                      <a:pt x="12500" y="76363"/>
                      <a:pt x="0" y="79480"/>
                    </a:cubicBez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15" name="Shape 315"/>
              <p:cNvSpPr/>
              <p:nvPr/>
            </p:nvSpPr>
            <p:spPr>
              <a:xfrm rot="-2857037">
                <a:off x="618" y="3549"/>
                <a:ext cx="68" cy="68"/>
              </a:xfrm>
              <a:custGeom>
                <a:pathLst>
                  <a:path extrusionOk="0" h="120000" w="120000">
                    <a:moveTo>
                      <a:pt x="0" y="79480"/>
                    </a:moveTo>
                    <a:cubicBezTo>
                      <a:pt x="5000" y="109090"/>
                      <a:pt x="20833" y="120000"/>
                      <a:pt x="49166" y="120000"/>
                    </a:cubicBezTo>
                    <a:cubicBezTo>
                      <a:pt x="92500" y="118441"/>
                      <a:pt x="88333" y="101298"/>
                      <a:pt x="97500" y="93506"/>
                    </a:cubicBezTo>
                    <a:cubicBezTo>
                      <a:pt x="94166" y="36623"/>
                      <a:pt x="70000" y="65454"/>
                      <a:pt x="51666" y="42857"/>
                    </a:cubicBezTo>
                    <a:cubicBezTo>
                      <a:pt x="49166" y="32727"/>
                      <a:pt x="65000" y="8571"/>
                      <a:pt x="86666" y="26493"/>
                    </a:cubicBezTo>
                    <a:cubicBezTo>
                      <a:pt x="90000" y="31948"/>
                      <a:pt x="92500" y="39740"/>
                      <a:pt x="97500" y="41298"/>
                    </a:cubicBezTo>
                    <a:cubicBezTo>
                      <a:pt x="102500" y="42857"/>
                      <a:pt x="120000" y="42857"/>
                      <a:pt x="117500" y="36623"/>
                    </a:cubicBezTo>
                    <a:cubicBezTo>
                      <a:pt x="115000" y="30389"/>
                      <a:pt x="105000" y="3896"/>
                      <a:pt x="80833" y="1558"/>
                    </a:cubicBezTo>
                    <a:cubicBezTo>
                      <a:pt x="64166" y="0"/>
                      <a:pt x="40000" y="0"/>
                      <a:pt x="30000" y="25714"/>
                    </a:cubicBezTo>
                    <a:cubicBezTo>
                      <a:pt x="12500" y="69350"/>
                      <a:pt x="69166" y="61558"/>
                      <a:pt x="75000" y="83376"/>
                    </a:cubicBezTo>
                    <a:cubicBezTo>
                      <a:pt x="80000" y="101298"/>
                      <a:pt x="28333" y="114545"/>
                      <a:pt x="23333" y="78701"/>
                    </a:cubicBezTo>
                    <a:cubicBezTo>
                      <a:pt x="10000" y="81038"/>
                      <a:pt x="12500" y="76363"/>
                      <a:pt x="0" y="79480"/>
                    </a:cubicBez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16" name="Shape 316"/>
              <p:cNvSpPr/>
              <p:nvPr/>
            </p:nvSpPr>
            <p:spPr>
              <a:xfrm>
                <a:off x="234" y="2503"/>
                <a:ext cx="348" cy="1271"/>
              </a:xfrm>
              <a:custGeom>
                <a:pathLst>
                  <a:path extrusionOk="0" h="120000" w="120000">
                    <a:moveTo>
                      <a:pt x="0" y="0"/>
                    </a:moveTo>
                    <a:lnTo>
                      <a:pt x="98965" y="54905"/>
                    </a:lnTo>
                    <a:lnTo>
                      <a:pt x="120000" y="120000"/>
                    </a:lnTo>
                    <a:lnTo>
                      <a:pt x="18620" y="63773"/>
                    </a:lnTo>
                    <a:lnTo>
                      <a:pt x="0" y="0"/>
                    </a:lnTo>
                    <a:close/>
                  </a:path>
                </a:pathLst>
              </a:custGeom>
              <a:gradFill>
                <a:gsLst>
                  <a:gs pos="0">
                    <a:schemeClr val="dk1"/>
                  </a:gs>
                  <a:gs pos="100000">
                    <a:srgbClr val="595B69"/>
                  </a:gs>
                </a:gsLst>
                <a:lin ang="18900000" scaled="0"/>
              </a:gradFill>
              <a:ln>
                <a:noFill/>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317" name="Shape 317"/>
              <p:cNvSpPr/>
              <p:nvPr/>
            </p:nvSpPr>
            <p:spPr>
              <a:xfrm rot="-1684349">
                <a:off x="295" y="3046"/>
                <a:ext cx="220" cy="174"/>
              </a:xfrm>
              <a:prstGeom prst="ellipse">
                <a:avLst/>
              </a:prstGeom>
              <a:gradFill>
                <a:gsLst>
                  <a:gs pos="0">
                    <a:srgbClr val="575966"/>
                  </a:gs>
                  <a:gs pos="50000">
                    <a:schemeClr val="dk1"/>
                  </a:gs>
                  <a:gs pos="100000">
                    <a:srgbClr val="575966"/>
                  </a:gs>
                </a:gsLst>
                <a:lin ang="18900000" scaled="0"/>
              </a:gradFill>
              <a:ln>
                <a:noFill/>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sp>
        <p:nvSpPr>
          <p:cNvPr id="318" name="Shape 318"/>
          <p:cNvSpPr txBox="1"/>
          <p:nvPr>
            <p:ph type="ctrTitle"/>
          </p:nvPr>
        </p:nvSpPr>
        <p:spPr>
          <a:xfrm>
            <a:off x="685800" y="1768475"/>
            <a:ext cx="7772400" cy="1736724"/>
          </a:xfrm>
          <a:prstGeom prst="rect">
            <a:avLst/>
          </a:prstGeom>
          <a:noFill/>
          <a:ln>
            <a:noFill/>
          </a:ln>
        </p:spPr>
        <p:txBody>
          <a:bodyPr anchorCtr="1" anchor="b" bIns="91425" lIns="91425" rIns="91425" tIns="91425"/>
          <a:lstStyle>
            <a:lvl1pPr indent="0" lvl="0" marL="0" marR="0" rtl="0" algn="ctr">
              <a:spcBef>
                <a:spcPts val="0"/>
              </a:spcBef>
              <a:spcAft>
                <a:spcPts val="0"/>
              </a:spcAft>
              <a:buNone/>
              <a:defRPr b="0" i="0" sz="5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19" name="Shape 31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hlink"/>
              </a:buClr>
              <a:buFont typeface="Arial"/>
              <a:buNone/>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folHlink"/>
              </a:buClr>
              <a:buSzPct val="100000"/>
              <a:buFont typeface="Noto Sans Symbols"/>
              <a:buChar char="▪"/>
              <a:defRPr b="0" i="0" sz="2800" u="none" cap="none" strike="noStrike">
                <a:solidFill>
                  <a:schemeClr val="lt1"/>
                </a:solidFill>
                <a:latin typeface="Tahoma"/>
                <a:ea typeface="Tahoma"/>
                <a:cs typeface="Tahoma"/>
                <a:sym typeface="Tahoma"/>
              </a:defRPr>
            </a:lvl2pPr>
            <a:lvl3pPr indent="-106680" lvl="2" marL="1143000" marR="0" rtl="0" algn="l">
              <a:spcBef>
                <a:spcPts val="480"/>
              </a:spcBef>
              <a:spcAft>
                <a:spcPts val="0"/>
              </a:spcAft>
              <a:buClr>
                <a:schemeClr val="hlink"/>
              </a:buClr>
              <a:buSzPct val="80000"/>
              <a:buFont typeface="Arial"/>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folHlink"/>
              </a:buClr>
              <a:buSzPct val="100000"/>
              <a:buFont typeface="Noto Sans Symbols"/>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9pPr>
          </a:lstStyle>
          <a:p/>
        </p:txBody>
      </p:sp>
      <p:sp>
        <p:nvSpPr>
          <p:cNvPr id="320" name="Shape 320"/>
          <p:cNvSpPr txBox="1"/>
          <p:nvPr>
            <p:ph idx="10" type="dt"/>
          </p:nvPr>
        </p:nvSpPr>
        <p:spPr>
          <a:xfrm>
            <a:off x="304800" y="6248400"/>
            <a:ext cx="2286000"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Tahoma"/>
                <a:ea typeface="Tahoma"/>
                <a:cs typeface="Tahoma"/>
                <a:sym typeface="Tahoma"/>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21" name="Shape 321"/>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Tahoma"/>
                <a:ea typeface="Tahoma"/>
                <a:cs typeface="Tahoma"/>
                <a:sym typeface="Tahoma"/>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22" name="Shape 322"/>
          <p:cNvSpPr txBox="1"/>
          <p:nvPr>
            <p:ph idx="12" type="sldNum"/>
          </p:nvPr>
        </p:nvSpPr>
        <p:spPr>
          <a:xfrm>
            <a:off x="6553200" y="6248400"/>
            <a:ext cx="2286000"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74" name="Shape 374"/>
        <p:cNvGrpSpPr/>
        <p:nvPr/>
      </p:nvGrpSpPr>
      <p:grpSpPr>
        <a:xfrm>
          <a:off x="0" y="0"/>
          <a:ext cx="0" cy="0"/>
          <a:chOff x="0" y="0"/>
          <a:chExt cx="0" cy="0"/>
        </a:xfrm>
      </p:grpSpPr>
      <p:sp>
        <p:nvSpPr>
          <p:cNvPr id="375" name="Shape 375"/>
          <p:cNvSpPr txBox="1"/>
          <p:nvPr>
            <p:ph type="title"/>
          </p:nvPr>
        </p:nvSpPr>
        <p:spPr>
          <a:xfrm>
            <a:off x="301625" y="228600"/>
            <a:ext cx="854075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76" name="Shape 376"/>
          <p:cNvSpPr txBox="1"/>
          <p:nvPr>
            <p:ph idx="1" type="body"/>
          </p:nvPr>
        </p:nvSpPr>
        <p:spPr>
          <a:xfrm rot="5400000">
            <a:off x="2322512" y="-420687"/>
            <a:ext cx="4498975" cy="8540750"/>
          </a:xfrm>
          <a:prstGeom prst="rect">
            <a:avLst/>
          </a:prstGeom>
          <a:noFill/>
          <a:ln>
            <a:noFill/>
          </a:ln>
        </p:spPr>
        <p:txBody>
          <a:bodyPr anchorCtr="0" anchor="t" bIns="91425" lIns="91425" rIns="91425" tIns="91425"/>
          <a:lstStyle>
            <a:lvl1pPr indent="-180340" lvl="0" marL="342900" marR="0" rtl="0" algn="l">
              <a:spcBef>
                <a:spcPts val="640"/>
              </a:spcBef>
              <a:spcAft>
                <a:spcPts val="0"/>
              </a:spcAft>
              <a:buClr>
                <a:schemeClr val="hlink"/>
              </a:buClr>
              <a:buSzPct val="80000"/>
              <a:buFont typeface="Arial"/>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folHlink"/>
              </a:buClr>
              <a:buSzPct val="100000"/>
              <a:buFont typeface="Noto Sans Symbols"/>
              <a:buChar char="▪"/>
              <a:defRPr b="0" i="0" sz="2800" u="none" cap="none" strike="noStrike">
                <a:solidFill>
                  <a:schemeClr val="lt1"/>
                </a:solidFill>
                <a:latin typeface="Tahoma"/>
                <a:ea typeface="Tahoma"/>
                <a:cs typeface="Tahoma"/>
                <a:sym typeface="Tahoma"/>
              </a:defRPr>
            </a:lvl2pPr>
            <a:lvl3pPr indent="-106680" lvl="2" marL="1143000" marR="0" rtl="0" algn="l">
              <a:spcBef>
                <a:spcPts val="480"/>
              </a:spcBef>
              <a:spcAft>
                <a:spcPts val="0"/>
              </a:spcAft>
              <a:buClr>
                <a:schemeClr val="hlink"/>
              </a:buClr>
              <a:buSzPct val="80000"/>
              <a:buFont typeface="Arial"/>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folHlink"/>
              </a:buClr>
              <a:buSzPct val="100000"/>
              <a:buFont typeface="Noto Sans Symbols"/>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9pPr>
          </a:lstStyle>
          <a:p/>
        </p:txBody>
      </p:sp>
      <p:sp>
        <p:nvSpPr>
          <p:cNvPr id="377" name="Shape 377"/>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78" name="Shape 37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79" name="Shape 379"/>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80" name="Shape 380"/>
        <p:cNvGrpSpPr/>
        <p:nvPr/>
      </p:nvGrpSpPr>
      <p:grpSpPr>
        <a:xfrm>
          <a:off x="0" y="0"/>
          <a:ext cx="0" cy="0"/>
          <a:chOff x="0" y="0"/>
          <a:chExt cx="0" cy="0"/>
        </a:xfrm>
      </p:grpSpPr>
      <p:sp>
        <p:nvSpPr>
          <p:cNvPr id="381" name="Shape 381"/>
          <p:cNvSpPr txBox="1"/>
          <p:nvPr>
            <p:ph type="title"/>
          </p:nvPr>
        </p:nvSpPr>
        <p:spPr>
          <a:xfrm rot="5400000">
            <a:off x="4839494" y="2096293"/>
            <a:ext cx="5870574" cy="2135186"/>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82" name="Shape 382"/>
          <p:cNvSpPr txBox="1"/>
          <p:nvPr>
            <p:ph idx="1" type="body"/>
          </p:nvPr>
        </p:nvSpPr>
        <p:spPr>
          <a:xfrm rot="5400000">
            <a:off x="492919" y="37305"/>
            <a:ext cx="5870574" cy="6253163"/>
          </a:xfrm>
          <a:prstGeom prst="rect">
            <a:avLst/>
          </a:prstGeom>
          <a:noFill/>
          <a:ln>
            <a:noFill/>
          </a:ln>
        </p:spPr>
        <p:txBody>
          <a:bodyPr anchorCtr="0" anchor="t" bIns="91425" lIns="91425" rIns="91425" tIns="91425"/>
          <a:lstStyle>
            <a:lvl1pPr indent="-180340" lvl="0" marL="342900" marR="0" rtl="0" algn="l">
              <a:spcBef>
                <a:spcPts val="640"/>
              </a:spcBef>
              <a:spcAft>
                <a:spcPts val="0"/>
              </a:spcAft>
              <a:buClr>
                <a:schemeClr val="hlink"/>
              </a:buClr>
              <a:buSzPct val="80000"/>
              <a:buFont typeface="Arial"/>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folHlink"/>
              </a:buClr>
              <a:buSzPct val="100000"/>
              <a:buFont typeface="Noto Sans Symbols"/>
              <a:buChar char="▪"/>
              <a:defRPr b="0" i="0" sz="2800" u="none" cap="none" strike="noStrike">
                <a:solidFill>
                  <a:schemeClr val="lt1"/>
                </a:solidFill>
                <a:latin typeface="Tahoma"/>
                <a:ea typeface="Tahoma"/>
                <a:cs typeface="Tahoma"/>
                <a:sym typeface="Tahoma"/>
              </a:defRPr>
            </a:lvl2pPr>
            <a:lvl3pPr indent="-106680" lvl="2" marL="1143000" marR="0" rtl="0" algn="l">
              <a:spcBef>
                <a:spcPts val="480"/>
              </a:spcBef>
              <a:spcAft>
                <a:spcPts val="0"/>
              </a:spcAft>
              <a:buClr>
                <a:schemeClr val="hlink"/>
              </a:buClr>
              <a:buSzPct val="80000"/>
              <a:buFont typeface="Arial"/>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folHlink"/>
              </a:buClr>
              <a:buSzPct val="100000"/>
              <a:buFont typeface="Noto Sans Symbols"/>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9pPr>
          </a:lstStyle>
          <a:p/>
        </p:txBody>
      </p:sp>
      <p:sp>
        <p:nvSpPr>
          <p:cNvPr id="383" name="Shape 383"/>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84" name="Shape 384"/>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85" name="Shape 385"/>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ontent">
    <p:spTree>
      <p:nvGrpSpPr>
        <p:cNvPr id="386" name="Shape 386"/>
        <p:cNvGrpSpPr/>
        <p:nvPr/>
      </p:nvGrpSpPr>
      <p:grpSpPr>
        <a:xfrm>
          <a:off x="0" y="0"/>
          <a:ext cx="0" cy="0"/>
          <a:chOff x="0" y="0"/>
          <a:chExt cx="0" cy="0"/>
        </a:xfrm>
      </p:grpSpPr>
      <p:sp>
        <p:nvSpPr>
          <p:cNvPr id="387" name="Shape 387"/>
          <p:cNvSpPr txBox="1"/>
          <p:nvPr>
            <p:ph idx="1" type="body"/>
          </p:nvPr>
        </p:nvSpPr>
        <p:spPr>
          <a:xfrm>
            <a:off x="301625" y="228600"/>
            <a:ext cx="8540750" cy="5870574"/>
          </a:xfrm>
          <a:prstGeom prst="rect">
            <a:avLst/>
          </a:prstGeom>
          <a:noFill/>
          <a:ln>
            <a:noFill/>
          </a:ln>
        </p:spPr>
        <p:txBody>
          <a:bodyPr anchorCtr="0" anchor="t" bIns="91425" lIns="91425" rIns="91425" tIns="91425"/>
          <a:lstStyle>
            <a:lvl1pPr indent="-180340" lvl="0" marL="342900" marR="0" rtl="0" algn="l">
              <a:spcBef>
                <a:spcPts val="640"/>
              </a:spcBef>
              <a:spcAft>
                <a:spcPts val="0"/>
              </a:spcAft>
              <a:buClr>
                <a:schemeClr val="hlink"/>
              </a:buClr>
              <a:buSzPct val="80000"/>
              <a:buFont typeface="Arial"/>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folHlink"/>
              </a:buClr>
              <a:buSzPct val="100000"/>
              <a:buFont typeface="Noto Sans Symbols"/>
              <a:buChar char="▪"/>
              <a:defRPr b="0" i="0" sz="2800" u="none" cap="none" strike="noStrike">
                <a:solidFill>
                  <a:schemeClr val="lt1"/>
                </a:solidFill>
                <a:latin typeface="Tahoma"/>
                <a:ea typeface="Tahoma"/>
                <a:cs typeface="Tahoma"/>
                <a:sym typeface="Tahoma"/>
              </a:defRPr>
            </a:lvl2pPr>
            <a:lvl3pPr indent="-106680" lvl="2" marL="1143000" marR="0" rtl="0" algn="l">
              <a:spcBef>
                <a:spcPts val="480"/>
              </a:spcBef>
              <a:spcAft>
                <a:spcPts val="0"/>
              </a:spcAft>
              <a:buClr>
                <a:schemeClr val="hlink"/>
              </a:buClr>
              <a:buSzPct val="80000"/>
              <a:buFont typeface="Arial"/>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folHlink"/>
              </a:buClr>
              <a:buSzPct val="100000"/>
              <a:buFont typeface="Noto Sans Symbols"/>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9pPr>
          </a:lstStyle>
          <a:p/>
        </p:txBody>
      </p:sp>
      <p:sp>
        <p:nvSpPr>
          <p:cNvPr id="388" name="Shape 388"/>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89" name="Shape 38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90" name="Shape 390"/>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391" name="Shape 391"/>
        <p:cNvGrpSpPr/>
        <p:nvPr/>
      </p:nvGrpSpPr>
      <p:grpSpPr>
        <a:xfrm>
          <a:off x="0" y="0"/>
          <a:ext cx="0" cy="0"/>
          <a:chOff x="0" y="0"/>
          <a:chExt cx="0" cy="0"/>
        </a:xfrm>
      </p:grpSpPr>
      <p:sp>
        <p:nvSpPr>
          <p:cNvPr id="392" name="Shape 392"/>
          <p:cNvSpPr txBox="1"/>
          <p:nvPr>
            <p:ph type="title"/>
          </p:nvPr>
        </p:nvSpPr>
        <p:spPr>
          <a:xfrm>
            <a:off x="301625" y="228600"/>
            <a:ext cx="854075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93" name="Shape 393"/>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94" name="Shape 394"/>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95" name="Shape 395"/>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23" name="Shape 323"/>
        <p:cNvGrpSpPr/>
        <p:nvPr/>
      </p:nvGrpSpPr>
      <p:grpSpPr>
        <a:xfrm>
          <a:off x="0" y="0"/>
          <a:ext cx="0" cy="0"/>
          <a:chOff x="0" y="0"/>
          <a:chExt cx="0" cy="0"/>
        </a:xfrm>
      </p:grpSpPr>
      <p:sp>
        <p:nvSpPr>
          <p:cNvPr id="324" name="Shape 324"/>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25" name="Shape 32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26" name="Shape 326"/>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27" name="Shape 327"/>
        <p:cNvGrpSpPr/>
        <p:nvPr/>
      </p:nvGrpSpPr>
      <p:grpSpPr>
        <a:xfrm>
          <a:off x="0" y="0"/>
          <a:ext cx="0" cy="0"/>
          <a:chOff x="0" y="0"/>
          <a:chExt cx="0" cy="0"/>
        </a:xfrm>
      </p:grpSpPr>
      <p:sp>
        <p:nvSpPr>
          <p:cNvPr id="328" name="Shape 328"/>
          <p:cNvSpPr txBox="1"/>
          <p:nvPr>
            <p:ph type="title"/>
          </p:nvPr>
        </p:nvSpPr>
        <p:spPr>
          <a:xfrm>
            <a:off x="301625" y="228600"/>
            <a:ext cx="854075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29" name="Shape 329"/>
          <p:cNvSpPr txBox="1"/>
          <p:nvPr>
            <p:ph idx="1" type="body"/>
          </p:nvPr>
        </p:nvSpPr>
        <p:spPr>
          <a:xfrm>
            <a:off x="301625" y="1600200"/>
            <a:ext cx="8540750" cy="4498975"/>
          </a:xfrm>
          <a:prstGeom prst="rect">
            <a:avLst/>
          </a:prstGeom>
          <a:noFill/>
          <a:ln>
            <a:noFill/>
          </a:ln>
        </p:spPr>
        <p:txBody>
          <a:bodyPr anchorCtr="0" anchor="t" bIns="91425" lIns="91425" rIns="91425" tIns="91425"/>
          <a:lstStyle>
            <a:lvl1pPr indent="-180340" lvl="0" marL="342900" marR="0" rtl="0" algn="l">
              <a:spcBef>
                <a:spcPts val="640"/>
              </a:spcBef>
              <a:spcAft>
                <a:spcPts val="0"/>
              </a:spcAft>
              <a:buClr>
                <a:schemeClr val="hlink"/>
              </a:buClr>
              <a:buSzPct val="80000"/>
              <a:buFont typeface="Arial"/>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folHlink"/>
              </a:buClr>
              <a:buSzPct val="100000"/>
              <a:buFont typeface="Noto Sans Symbols"/>
              <a:buChar char="▪"/>
              <a:defRPr b="0" i="0" sz="2800" u="none" cap="none" strike="noStrike">
                <a:solidFill>
                  <a:schemeClr val="lt1"/>
                </a:solidFill>
                <a:latin typeface="Tahoma"/>
                <a:ea typeface="Tahoma"/>
                <a:cs typeface="Tahoma"/>
                <a:sym typeface="Tahoma"/>
              </a:defRPr>
            </a:lvl2pPr>
            <a:lvl3pPr indent="-106680" lvl="2" marL="1143000" marR="0" rtl="0" algn="l">
              <a:spcBef>
                <a:spcPts val="480"/>
              </a:spcBef>
              <a:spcAft>
                <a:spcPts val="0"/>
              </a:spcAft>
              <a:buClr>
                <a:schemeClr val="hlink"/>
              </a:buClr>
              <a:buSzPct val="80000"/>
              <a:buFont typeface="Arial"/>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folHlink"/>
              </a:buClr>
              <a:buSzPct val="100000"/>
              <a:buFont typeface="Noto Sans Symbols"/>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9pPr>
          </a:lstStyle>
          <a:p/>
        </p:txBody>
      </p:sp>
      <p:sp>
        <p:nvSpPr>
          <p:cNvPr id="330" name="Shape 330"/>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31" name="Shape 331"/>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32" name="Shape 332"/>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3" name="Shape 333"/>
        <p:cNvGrpSpPr/>
        <p:nvPr/>
      </p:nvGrpSpPr>
      <p:grpSpPr>
        <a:xfrm>
          <a:off x="0" y="0"/>
          <a:ext cx="0" cy="0"/>
          <a:chOff x="0" y="0"/>
          <a:chExt cx="0" cy="0"/>
        </a:xfrm>
      </p:grpSpPr>
      <p:sp>
        <p:nvSpPr>
          <p:cNvPr id="334" name="Shape 334"/>
          <p:cNvSpPr txBox="1"/>
          <p:nvPr>
            <p:ph type="title"/>
          </p:nvPr>
        </p:nvSpPr>
        <p:spPr>
          <a:xfrm>
            <a:off x="301625" y="228600"/>
            <a:ext cx="854075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35" name="Shape 335"/>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36" name="Shape 336"/>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37" name="Shape 337"/>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38" name="Shape 338"/>
        <p:cNvGrpSpPr/>
        <p:nvPr/>
      </p:nvGrpSpPr>
      <p:grpSpPr>
        <a:xfrm>
          <a:off x="0" y="0"/>
          <a:ext cx="0" cy="0"/>
          <a:chOff x="0" y="0"/>
          <a:chExt cx="0" cy="0"/>
        </a:xfrm>
      </p:grpSpPr>
      <p:sp>
        <p:nvSpPr>
          <p:cNvPr id="339" name="Shape 339"/>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40" name="Shape 340"/>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hlink"/>
              </a:buClr>
              <a:buFont typeface="Arial"/>
              <a:buNone/>
              <a:defRPr b="0" i="0" sz="2000" u="none" cap="none" strike="noStrike">
                <a:solidFill>
                  <a:schemeClr val="lt1"/>
                </a:solidFill>
                <a:latin typeface="Tahoma"/>
                <a:ea typeface="Tahoma"/>
                <a:cs typeface="Tahoma"/>
                <a:sym typeface="Tahoma"/>
              </a:defRPr>
            </a:lvl1pPr>
            <a:lvl2pPr indent="0" lvl="1" marL="457200" marR="0" rtl="0" algn="l">
              <a:spcBef>
                <a:spcPts val="360"/>
              </a:spcBef>
              <a:spcAft>
                <a:spcPts val="0"/>
              </a:spcAft>
              <a:buClr>
                <a:schemeClr val="folHlink"/>
              </a:buClr>
              <a:buFont typeface="Noto Sans Symbols"/>
              <a:buNone/>
              <a:defRPr b="0" i="0" sz="1800" u="none" cap="none" strike="noStrike">
                <a:solidFill>
                  <a:schemeClr val="lt1"/>
                </a:solidFill>
                <a:latin typeface="Tahoma"/>
                <a:ea typeface="Tahoma"/>
                <a:cs typeface="Tahoma"/>
                <a:sym typeface="Tahoma"/>
              </a:defRPr>
            </a:lvl2pPr>
            <a:lvl3pPr indent="0" lvl="2" marL="914400" marR="0" rtl="0" algn="l">
              <a:spcBef>
                <a:spcPts val="320"/>
              </a:spcBef>
              <a:spcAft>
                <a:spcPts val="0"/>
              </a:spcAft>
              <a:buClr>
                <a:schemeClr val="hlink"/>
              </a:buClr>
              <a:buFont typeface="Arial"/>
              <a:buNone/>
              <a:defRPr b="0" i="0" sz="1600" u="none" cap="none" strike="noStrike">
                <a:solidFill>
                  <a:schemeClr val="lt1"/>
                </a:solidFill>
                <a:latin typeface="Tahoma"/>
                <a:ea typeface="Tahoma"/>
                <a:cs typeface="Tahoma"/>
                <a:sym typeface="Tahoma"/>
              </a:defRPr>
            </a:lvl3pPr>
            <a:lvl4pPr indent="0" lvl="3" marL="1371600" marR="0" rtl="0" algn="l">
              <a:spcBef>
                <a:spcPts val="280"/>
              </a:spcBef>
              <a:spcAft>
                <a:spcPts val="0"/>
              </a:spcAft>
              <a:buClr>
                <a:schemeClr val="folHlink"/>
              </a:buClr>
              <a:buFont typeface="Noto Sans Symbols"/>
              <a:buNone/>
              <a:defRPr b="0" i="0" sz="1400" u="none" cap="none" strike="noStrike">
                <a:solidFill>
                  <a:schemeClr val="lt1"/>
                </a:solidFill>
                <a:latin typeface="Tahoma"/>
                <a:ea typeface="Tahoma"/>
                <a:cs typeface="Tahoma"/>
                <a:sym typeface="Tahoma"/>
              </a:defRPr>
            </a:lvl4pPr>
            <a:lvl5pPr indent="0" lvl="4" marL="1828800" marR="0" rtl="0" algn="l">
              <a:spcBef>
                <a:spcPts val="280"/>
              </a:spcBef>
              <a:spcAft>
                <a:spcPts val="0"/>
              </a:spcAft>
              <a:buClr>
                <a:schemeClr val="hlink"/>
              </a:buClr>
              <a:buFont typeface="Arial"/>
              <a:buNone/>
              <a:defRPr b="0" i="0" sz="1400" u="none" cap="none" strike="noStrike">
                <a:solidFill>
                  <a:schemeClr val="lt1"/>
                </a:solidFill>
                <a:latin typeface="Tahoma"/>
                <a:ea typeface="Tahoma"/>
                <a:cs typeface="Tahoma"/>
                <a:sym typeface="Tahoma"/>
              </a:defRPr>
            </a:lvl5pPr>
            <a:lvl6pPr indent="0" lvl="5" marL="2286000" marR="0" rtl="0" algn="l">
              <a:spcBef>
                <a:spcPts val="280"/>
              </a:spcBef>
              <a:spcAft>
                <a:spcPts val="0"/>
              </a:spcAft>
              <a:buClr>
                <a:schemeClr val="hlink"/>
              </a:buClr>
              <a:buFont typeface="Arial"/>
              <a:buNone/>
              <a:defRPr b="0" i="0" sz="1400" u="none" cap="none" strike="noStrike">
                <a:solidFill>
                  <a:schemeClr val="lt1"/>
                </a:solidFill>
                <a:latin typeface="Tahoma"/>
                <a:ea typeface="Tahoma"/>
                <a:cs typeface="Tahoma"/>
                <a:sym typeface="Tahoma"/>
              </a:defRPr>
            </a:lvl6pPr>
            <a:lvl7pPr indent="0" lvl="6" marL="2743200" marR="0" rtl="0" algn="l">
              <a:spcBef>
                <a:spcPts val="280"/>
              </a:spcBef>
              <a:spcAft>
                <a:spcPts val="0"/>
              </a:spcAft>
              <a:buClr>
                <a:schemeClr val="hlink"/>
              </a:buClr>
              <a:buFont typeface="Arial"/>
              <a:buNone/>
              <a:defRPr b="0" i="0" sz="1400" u="none" cap="none" strike="noStrike">
                <a:solidFill>
                  <a:schemeClr val="lt1"/>
                </a:solidFill>
                <a:latin typeface="Tahoma"/>
                <a:ea typeface="Tahoma"/>
                <a:cs typeface="Tahoma"/>
                <a:sym typeface="Tahoma"/>
              </a:defRPr>
            </a:lvl7pPr>
            <a:lvl8pPr indent="0" lvl="7" marL="3200400" marR="0" rtl="0" algn="l">
              <a:spcBef>
                <a:spcPts val="280"/>
              </a:spcBef>
              <a:spcAft>
                <a:spcPts val="0"/>
              </a:spcAft>
              <a:buClr>
                <a:schemeClr val="hlink"/>
              </a:buClr>
              <a:buFont typeface="Arial"/>
              <a:buNone/>
              <a:defRPr b="0" i="0" sz="1400" u="none" cap="none" strike="noStrike">
                <a:solidFill>
                  <a:schemeClr val="lt1"/>
                </a:solidFill>
                <a:latin typeface="Tahoma"/>
                <a:ea typeface="Tahoma"/>
                <a:cs typeface="Tahoma"/>
                <a:sym typeface="Tahoma"/>
              </a:defRPr>
            </a:lvl8pPr>
            <a:lvl9pPr indent="0" lvl="8" marL="3657600" marR="0" rtl="0" algn="l">
              <a:spcBef>
                <a:spcPts val="280"/>
              </a:spcBef>
              <a:spcAft>
                <a:spcPts val="0"/>
              </a:spcAft>
              <a:buClr>
                <a:schemeClr val="hlink"/>
              </a:buClr>
              <a:buFont typeface="Arial"/>
              <a:buNone/>
              <a:defRPr b="0" i="0" sz="1400" u="none" cap="none" strike="noStrike">
                <a:solidFill>
                  <a:schemeClr val="lt1"/>
                </a:solidFill>
                <a:latin typeface="Tahoma"/>
                <a:ea typeface="Tahoma"/>
                <a:cs typeface="Tahoma"/>
                <a:sym typeface="Tahoma"/>
              </a:defRPr>
            </a:lvl9pPr>
          </a:lstStyle>
          <a:p/>
        </p:txBody>
      </p:sp>
      <p:sp>
        <p:nvSpPr>
          <p:cNvPr id="341" name="Shape 341"/>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42" name="Shape 34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43" name="Shape 343"/>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44" name="Shape 344"/>
        <p:cNvGrpSpPr/>
        <p:nvPr/>
      </p:nvGrpSpPr>
      <p:grpSpPr>
        <a:xfrm>
          <a:off x="0" y="0"/>
          <a:ext cx="0" cy="0"/>
          <a:chOff x="0" y="0"/>
          <a:chExt cx="0" cy="0"/>
        </a:xfrm>
      </p:grpSpPr>
      <p:sp>
        <p:nvSpPr>
          <p:cNvPr id="345" name="Shape 345"/>
          <p:cNvSpPr txBox="1"/>
          <p:nvPr>
            <p:ph type="title"/>
          </p:nvPr>
        </p:nvSpPr>
        <p:spPr>
          <a:xfrm>
            <a:off x="301625" y="228600"/>
            <a:ext cx="854075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46" name="Shape 346"/>
          <p:cNvSpPr txBox="1"/>
          <p:nvPr>
            <p:ph idx="1" type="body"/>
          </p:nvPr>
        </p:nvSpPr>
        <p:spPr>
          <a:xfrm>
            <a:off x="301625" y="1600200"/>
            <a:ext cx="4194174" cy="4498975"/>
          </a:xfrm>
          <a:prstGeom prst="rect">
            <a:avLst/>
          </a:prstGeom>
          <a:noFill/>
          <a:ln>
            <a:noFill/>
          </a:ln>
        </p:spPr>
        <p:txBody>
          <a:bodyPr anchorCtr="0" anchor="t" bIns="91425" lIns="91425" rIns="91425" tIns="91425"/>
          <a:lstStyle>
            <a:lvl1pPr indent="-200660" lvl="0" marL="342900" marR="0" rtl="0" algn="l">
              <a:spcBef>
                <a:spcPts val="560"/>
              </a:spcBef>
              <a:spcAft>
                <a:spcPts val="0"/>
              </a:spcAft>
              <a:buClr>
                <a:schemeClr val="hlink"/>
              </a:buClr>
              <a:buSzPct val="80000"/>
              <a:buFont typeface="Arial"/>
              <a:buChar char="►"/>
              <a:defRPr b="0" i="0" sz="2800" u="none" cap="none" strike="noStrike">
                <a:solidFill>
                  <a:schemeClr val="lt1"/>
                </a:solidFill>
                <a:latin typeface="Tahoma"/>
                <a:ea typeface="Tahoma"/>
                <a:cs typeface="Tahoma"/>
                <a:sym typeface="Tahoma"/>
              </a:defRPr>
            </a:lvl1pPr>
            <a:lvl2pPr indent="-133350" lvl="1" marL="742950" marR="0" rtl="0" algn="l">
              <a:spcBef>
                <a:spcPts val="480"/>
              </a:spcBef>
              <a:spcAft>
                <a:spcPts val="0"/>
              </a:spcAft>
              <a:buClr>
                <a:schemeClr val="folHlink"/>
              </a:buClr>
              <a:buSzPct val="100000"/>
              <a:buFont typeface="Noto Sans Symbols"/>
              <a:buChar char="▪"/>
              <a:defRPr b="0" i="0" sz="2400" u="none" cap="none" strike="noStrike">
                <a:solidFill>
                  <a:schemeClr val="lt1"/>
                </a:solidFill>
                <a:latin typeface="Tahoma"/>
                <a:ea typeface="Tahoma"/>
                <a:cs typeface="Tahoma"/>
                <a:sym typeface="Tahoma"/>
              </a:defRPr>
            </a:lvl2pPr>
            <a:lvl3pPr indent="-127000" lvl="2" marL="11430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3pPr>
            <a:lvl4pPr indent="-114300" lvl="3" marL="1600200" marR="0" rtl="0" algn="l">
              <a:spcBef>
                <a:spcPts val="360"/>
              </a:spcBef>
              <a:spcAft>
                <a:spcPts val="0"/>
              </a:spcAft>
              <a:buClr>
                <a:schemeClr val="folHlink"/>
              </a:buClr>
              <a:buSzPct val="100000"/>
              <a:buFont typeface="Noto Sans Symbols"/>
              <a:buChar char="▪"/>
              <a:defRPr b="0" i="0" sz="1800" u="none" cap="none" strike="noStrike">
                <a:solidFill>
                  <a:schemeClr val="lt1"/>
                </a:solidFill>
                <a:latin typeface="Tahoma"/>
                <a:ea typeface="Tahoma"/>
                <a:cs typeface="Tahoma"/>
                <a:sym typeface="Tahoma"/>
              </a:defRPr>
            </a:lvl4pPr>
            <a:lvl5pPr indent="-137160" lvl="4" marL="20574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5pPr>
            <a:lvl6pPr indent="-137160" lvl="5" marL="25146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6pPr>
            <a:lvl7pPr indent="-137160" lvl="6" marL="29718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7pPr>
            <a:lvl8pPr indent="-137159" lvl="7" marL="34290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8pPr>
            <a:lvl9pPr indent="-137159" lvl="8" marL="38862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9pPr>
          </a:lstStyle>
          <a:p/>
        </p:txBody>
      </p:sp>
      <p:sp>
        <p:nvSpPr>
          <p:cNvPr id="347" name="Shape 347"/>
          <p:cNvSpPr txBox="1"/>
          <p:nvPr>
            <p:ph idx="2" type="body"/>
          </p:nvPr>
        </p:nvSpPr>
        <p:spPr>
          <a:xfrm>
            <a:off x="4648200" y="1600200"/>
            <a:ext cx="4194174" cy="4498975"/>
          </a:xfrm>
          <a:prstGeom prst="rect">
            <a:avLst/>
          </a:prstGeom>
          <a:noFill/>
          <a:ln>
            <a:noFill/>
          </a:ln>
        </p:spPr>
        <p:txBody>
          <a:bodyPr anchorCtr="0" anchor="t" bIns="91425" lIns="91425" rIns="91425" tIns="91425"/>
          <a:lstStyle>
            <a:lvl1pPr indent="-200660" lvl="0" marL="342900" marR="0" rtl="0" algn="l">
              <a:spcBef>
                <a:spcPts val="560"/>
              </a:spcBef>
              <a:spcAft>
                <a:spcPts val="0"/>
              </a:spcAft>
              <a:buClr>
                <a:schemeClr val="hlink"/>
              </a:buClr>
              <a:buSzPct val="80000"/>
              <a:buFont typeface="Arial"/>
              <a:buChar char="►"/>
              <a:defRPr b="0" i="0" sz="2800" u="none" cap="none" strike="noStrike">
                <a:solidFill>
                  <a:schemeClr val="lt1"/>
                </a:solidFill>
                <a:latin typeface="Tahoma"/>
                <a:ea typeface="Tahoma"/>
                <a:cs typeface="Tahoma"/>
                <a:sym typeface="Tahoma"/>
              </a:defRPr>
            </a:lvl1pPr>
            <a:lvl2pPr indent="-133350" lvl="1" marL="742950" marR="0" rtl="0" algn="l">
              <a:spcBef>
                <a:spcPts val="480"/>
              </a:spcBef>
              <a:spcAft>
                <a:spcPts val="0"/>
              </a:spcAft>
              <a:buClr>
                <a:schemeClr val="folHlink"/>
              </a:buClr>
              <a:buSzPct val="100000"/>
              <a:buFont typeface="Noto Sans Symbols"/>
              <a:buChar char="▪"/>
              <a:defRPr b="0" i="0" sz="2400" u="none" cap="none" strike="noStrike">
                <a:solidFill>
                  <a:schemeClr val="lt1"/>
                </a:solidFill>
                <a:latin typeface="Tahoma"/>
                <a:ea typeface="Tahoma"/>
                <a:cs typeface="Tahoma"/>
                <a:sym typeface="Tahoma"/>
              </a:defRPr>
            </a:lvl2pPr>
            <a:lvl3pPr indent="-127000" lvl="2" marL="11430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3pPr>
            <a:lvl4pPr indent="-114300" lvl="3" marL="1600200" marR="0" rtl="0" algn="l">
              <a:spcBef>
                <a:spcPts val="360"/>
              </a:spcBef>
              <a:spcAft>
                <a:spcPts val="0"/>
              </a:spcAft>
              <a:buClr>
                <a:schemeClr val="folHlink"/>
              </a:buClr>
              <a:buSzPct val="100000"/>
              <a:buFont typeface="Noto Sans Symbols"/>
              <a:buChar char="▪"/>
              <a:defRPr b="0" i="0" sz="1800" u="none" cap="none" strike="noStrike">
                <a:solidFill>
                  <a:schemeClr val="lt1"/>
                </a:solidFill>
                <a:latin typeface="Tahoma"/>
                <a:ea typeface="Tahoma"/>
                <a:cs typeface="Tahoma"/>
                <a:sym typeface="Tahoma"/>
              </a:defRPr>
            </a:lvl4pPr>
            <a:lvl5pPr indent="-137160" lvl="4" marL="20574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5pPr>
            <a:lvl6pPr indent="-137160" lvl="5" marL="25146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6pPr>
            <a:lvl7pPr indent="-137160" lvl="6" marL="29718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7pPr>
            <a:lvl8pPr indent="-137159" lvl="7" marL="34290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8pPr>
            <a:lvl9pPr indent="-137159" lvl="8" marL="38862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9pPr>
          </a:lstStyle>
          <a:p/>
        </p:txBody>
      </p:sp>
      <p:sp>
        <p:nvSpPr>
          <p:cNvPr id="348" name="Shape 348"/>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49" name="Shape 34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50" name="Shape 350"/>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1" name="Shape 351"/>
        <p:cNvGrpSpPr/>
        <p:nvPr/>
      </p:nvGrpSpPr>
      <p:grpSpPr>
        <a:xfrm>
          <a:off x="0" y="0"/>
          <a:ext cx="0" cy="0"/>
          <a:chOff x="0" y="0"/>
          <a:chExt cx="0" cy="0"/>
        </a:xfrm>
      </p:grpSpPr>
      <p:sp>
        <p:nvSpPr>
          <p:cNvPr id="352" name="Shape 35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53" name="Shape 35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hlink"/>
              </a:buClr>
              <a:buFont typeface="Arial"/>
              <a:buNone/>
              <a:defRPr b="1" i="0" sz="2400" u="none" cap="none" strike="noStrike">
                <a:solidFill>
                  <a:schemeClr val="lt1"/>
                </a:solidFill>
                <a:latin typeface="Tahoma"/>
                <a:ea typeface="Tahoma"/>
                <a:cs typeface="Tahoma"/>
                <a:sym typeface="Tahoma"/>
              </a:defRPr>
            </a:lvl1pPr>
            <a:lvl2pPr indent="0" lvl="1" marL="457200" marR="0" rtl="0" algn="l">
              <a:spcBef>
                <a:spcPts val="400"/>
              </a:spcBef>
              <a:spcAft>
                <a:spcPts val="0"/>
              </a:spcAft>
              <a:buClr>
                <a:schemeClr val="folHlink"/>
              </a:buClr>
              <a:buFont typeface="Noto Sans Symbols"/>
              <a:buNone/>
              <a:defRPr b="1" i="0" sz="2000" u="none" cap="none" strike="noStrike">
                <a:solidFill>
                  <a:schemeClr val="lt1"/>
                </a:solidFill>
                <a:latin typeface="Tahoma"/>
                <a:ea typeface="Tahoma"/>
                <a:cs typeface="Tahoma"/>
                <a:sym typeface="Tahoma"/>
              </a:defRPr>
            </a:lvl2pPr>
            <a:lvl3pPr indent="0" lvl="2" marL="914400" marR="0" rtl="0" algn="l">
              <a:spcBef>
                <a:spcPts val="360"/>
              </a:spcBef>
              <a:spcAft>
                <a:spcPts val="0"/>
              </a:spcAft>
              <a:buClr>
                <a:schemeClr val="hlink"/>
              </a:buClr>
              <a:buFont typeface="Arial"/>
              <a:buNone/>
              <a:defRPr b="1" i="0" sz="1800" u="none" cap="none" strike="noStrike">
                <a:solidFill>
                  <a:schemeClr val="lt1"/>
                </a:solidFill>
                <a:latin typeface="Tahoma"/>
                <a:ea typeface="Tahoma"/>
                <a:cs typeface="Tahoma"/>
                <a:sym typeface="Tahoma"/>
              </a:defRPr>
            </a:lvl3pPr>
            <a:lvl4pPr indent="0" lvl="3" marL="1371600" marR="0" rtl="0" algn="l">
              <a:spcBef>
                <a:spcPts val="320"/>
              </a:spcBef>
              <a:spcAft>
                <a:spcPts val="0"/>
              </a:spcAft>
              <a:buClr>
                <a:schemeClr val="folHlink"/>
              </a:buClr>
              <a:buFont typeface="Noto Sans Symbols"/>
              <a:buNone/>
              <a:defRPr b="1" i="0" sz="1600" u="none" cap="none" strike="noStrike">
                <a:solidFill>
                  <a:schemeClr val="lt1"/>
                </a:solidFill>
                <a:latin typeface="Tahoma"/>
                <a:ea typeface="Tahoma"/>
                <a:cs typeface="Tahoma"/>
                <a:sym typeface="Tahoma"/>
              </a:defRPr>
            </a:lvl4pPr>
            <a:lvl5pPr indent="0" lvl="4" marL="1828800" marR="0" rtl="0" algn="l">
              <a:spcBef>
                <a:spcPts val="320"/>
              </a:spcBef>
              <a:spcAft>
                <a:spcPts val="0"/>
              </a:spcAft>
              <a:buClr>
                <a:schemeClr val="hlink"/>
              </a:buClr>
              <a:buFont typeface="Arial"/>
              <a:buNone/>
              <a:defRPr b="1" i="0" sz="1600" u="none" cap="none" strike="noStrike">
                <a:solidFill>
                  <a:schemeClr val="lt1"/>
                </a:solidFill>
                <a:latin typeface="Tahoma"/>
                <a:ea typeface="Tahoma"/>
                <a:cs typeface="Tahoma"/>
                <a:sym typeface="Tahoma"/>
              </a:defRPr>
            </a:lvl5pPr>
            <a:lvl6pPr indent="0" lvl="5" marL="2286000" marR="0" rtl="0" algn="l">
              <a:spcBef>
                <a:spcPts val="320"/>
              </a:spcBef>
              <a:spcAft>
                <a:spcPts val="0"/>
              </a:spcAft>
              <a:buClr>
                <a:schemeClr val="hlink"/>
              </a:buClr>
              <a:buFont typeface="Arial"/>
              <a:buNone/>
              <a:defRPr b="1" i="0" sz="1600" u="none" cap="none" strike="noStrike">
                <a:solidFill>
                  <a:schemeClr val="lt1"/>
                </a:solidFill>
                <a:latin typeface="Tahoma"/>
                <a:ea typeface="Tahoma"/>
                <a:cs typeface="Tahoma"/>
                <a:sym typeface="Tahoma"/>
              </a:defRPr>
            </a:lvl6pPr>
            <a:lvl7pPr indent="0" lvl="6" marL="2743200" marR="0" rtl="0" algn="l">
              <a:spcBef>
                <a:spcPts val="320"/>
              </a:spcBef>
              <a:spcAft>
                <a:spcPts val="0"/>
              </a:spcAft>
              <a:buClr>
                <a:schemeClr val="hlink"/>
              </a:buClr>
              <a:buFont typeface="Arial"/>
              <a:buNone/>
              <a:defRPr b="1" i="0" sz="1600" u="none" cap="none" strike="noStrike">
                <a:solidFill>
                  <a:schemeClr val="lt1"/>
                </a:solidFill>
                <a:latin typeface="Tahoma"/>
                <a:ea typeface="Tahoma"/>
                <a:cs typeface="Tahoma"/>
                <a:sym typeface="Tahoma"/>
              </a:defRPr>
            </a:lvl7pPr>
            <a:lvl8pPr indent="0" lvl="7" marL="3200400" marR="0" rtl="0" algn="l">
              <a:spcBef>
                <a:spcPts val="320"/>
              </a:spcBef>
              <a:spcAft>
                <a:spcPts val="0"/>
              </a:spcAft>
              <a:buClr>
                <a:schemeClr val="hlink"/>
              </a:buClr>
              <a:buFont typeface="Arial"/>
              <a:buNone/>
              <a:defRPr b="1" i="0" sz="1600" u="none" cap="none" strike="noStrike">
                <a:solidFill>
                  <a:schemeClr val="lt1"/>
                </a:solidFill>
                <a:latin typeface="Tahoma"/>
                <a:ea typeface="Tahoma"/>
                <a:cs typeface="Tahoma"/>
                <a:sym typeface="Tahoma"/>
              </a:defRPr>
            </a:lvl8pPr>
            <a:lvl9pPr indent="0" lvl="8" marL="3657600" marR="0" rtl="0" algn="l">
              <a:spcBef>
                <a:spcPts val="320"/>
              </a:spcBef>
              <a:spcAft>
                <a:spcPts val="0"/>
              </a:spcAft>
              <a:buClr>
                <a:schemeClr val="hlink"/>
              </a:buClr>
              <a:buFont typeface="Arial"/>
              <a:buNone/>
              <a:defRPr b="1" i="0" sz="1600" u="none" cap="none" strike="noStrike">
                <a:solidFill>
                  <a:schemeClr val="lt1"/>
                </a:solidFill>
                <a:latin typeface="Tahoma"/>
                <a:ea typeface="Tahoma"/>
                <a:cs typeface="Tahoma"/>
                <a:sym typeface="Tahoma"/>
              </a:defRPr>
            </a:lvl9pPr>
          </a:lstStyle>
          <a:p/>
        </p:txBody>
      </p:sp>
      <p:sp>
        <p:nvSpPr>
          <p:cNvPr id="354" name="Shape 35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220980" lvl="0" marL="342900" marR="0" rtl="0" algn="l">
              <a:spcBef>
                <a:spcPts val="480"/>
              </a:spcBef>
              <a:spcAft>
                <a:spcPts val="0"/>
              </a:spcAft>
              <a:buClr>
                <a:schemeClr val="hlink"/>
              </a:buClr>
              <a:buSzPct val="80000"/>
              <a:buFont typeface="Arial"/>
              <a:buChar char="►"/>
              <a:defRPr b="0" i="0" sz="2400" u="none" cap="none" strike="noStrike">
                <a:solidFill>
                  <a:schemeClr val="lt1"/>
                </a:solidFill>
                <a:latin typeface="Tahoma"/>
                <a:ea typeface="Tahoma"/>
                <a:cs typeface="Tahoma"/>
                <a:sym typeface="Tahoma"/>
              </a:defRPr>
            </a:lvl1pPr>
            <a:lvl2pPr indent="-158750" lvl="1" marL="742950" marR="0" rtl="0" algn="l">
              <a:spcBef>
                <a:spcPts val="400"/>
              </a:spcBef>
              <a:spcAft>
                <a:spcPts val="0"/>
              </a:spcAft>
              <a:buClr>
                <a:schemeClr val="folHlink"/>
              </a:buClr>
              <a:buSzPct val="100000"/>
              <a:buFont typeface="Noto Sans Symbols"/>
              <a:buChar char="▪"/>
              <a:defRPr b="0" i="0" sz="2000" u="none" cap="none" strike="noStrike">
                <a:solidFill>
                  <a:schemeClr val="lt1"/>
                </a:solidFill>
                <a:latin typeface="Tahoma"/>
                <a:ea typeface="Tahoma"/>
                <a:cs typeface="Tahoma"/>
                <a:sym typeface="Tahoma"/>
              </a:defRPr>
            </a:lvl2pPr>
            <a:lvl3pPr indent="-137160" lvl="2" marL="11430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3pPr>
            <a:lvl4pPr indent="-127000" lvl="3" marL="1600200" marR="0" rtl="0" algn="l">
              <a:spcBef>
                <a:spcPts val="320"/>
              </a:spcBef>
              <a:spcAft>
                <a:spcPts val="0"/>
              </a:spcAft>
              <a:buClr>
                <a:schemeClr val="folHlink"/>
              </a:buClr>
              <a:buSzPct val="100000"/>
              <a:buFont typeface="Noto Sans Symbols"/>
              <a:buChar char="▪"/>
              <a:defRPr b="0" i="0" sz="1600" u="none" cap="none" strike="noStrike">
                <a:solidFill>
                  <a:schemeClr val="lt1"/>
                </a:solidFill>
                <a:latin typeface="Tahoma"/>
                <a:ea typeface="Tahoma"/>
                <a:cs typeface="Tahoma"/>
                <a:sym typeface="Tahoma"/>
              </a:defRPr>
            </a:lvl4pPr>
            <a:lvl5pPr indent="-147320" lvl="4" marL="2057400" marR="0" rtl="0" algn="l">
              <a:spcBef>
                <a:spcPts val="320"/>
              </a:spcBef>
              <a:spcAft>
                <a:spcPts val="0"/>
              </a:spcAft>
              <a:buClr>
                <a:schemeClr val="hlink"/>
              </a:buClr>
              <a:buSzPct val="80000"/>
              <a:buFont typeface="Arial"/>
              <a:buChar char="►"/>
              <a:defRPr b="0" i="0" sz="1600" u="none" cap="none" strike="noStrike">
                <a:solidFill>
                  <a:schemeClr val="lt1"/>
                </a:solidFill>
                <a:latin typeface="Tahoma"/>
                <a:ea typeface="Tahoma"/>
                <a:cs typeface="Tahoma"/>
                <a:sym typeface="Tahoma"/>
              </a:defRPr>
            </a:lvl5pPr>
            <a:lvl6pPr indent="-147320" lvl="5" marL="2514600" marR="0" rtl="0" algn="l">
              <a:spcBef>
                <a:spcPts val="320"/>
              </a:spcBef>
              <a:spcAft>
                <a:spcPts val="0"/>
              </a:spcAft>
              <a:buClr>
                <a:schemeClr val="hlink"/>
              </a:buClr>
              <a:buSzPct val="80000"/>
              <a:buFont typeface="Arial"/>
              <a:buChar char="►"/>
              <a:defRPr b="0" i="0" sz="1600" u="none" cap="none" strike="noStrike">
                <a:solidFill>
                  <a:schemeClr val="lt1"/>
                </a:solidFill>
                <a:latin typeface="Tahoma"/>
                <a:ea typeface="Tahoma"/>
                <a:cs typeface="Tahoma"/>
                <a:sym typeface="Tahoma"/>
              </a:defRPr>
            </a:lvl6pPr>
            <a:lvl7pPr indent="-147320" lvl="6" marL="2971800" marR="0" rtl="0" algn="l">
              <a:spcBef>
                <a:spcPts val="320"/>
              </a:spcBef>
              <a:spcAft>
                <a:spcPts val="0"/>
              </a:spcAft>
              <a:buClr>
                <a:schemeClr val="hlink"/>
              </a:buClr>
              <a:buSzPct val="80000"/>
              <a:buFont typeface="Arial"/>
              <a:buChar char="►"/>
              <a:defRPr b="0" i="0" sz="1600" u="none" cap="none" strike="noStrike">
                <a:solidFill>
                  <a:schemeClr val="lt1"/>
                </a:solidFill>
                <a:latin typeface="Tahoma"/>
                <a:ea typeface="Tahoma"/>
                <a:cs typeface="Tahoma"/>
                <a:sym typeface="Tahoma"/>
              </a:defRPr>
            </a:lvl7pPr>
            <a:lvl8pPr indent="-147320" lvl="7" marL="3429000" marR="0" rtl="0" algn="l">
              <a:spcBef>
                <a:spcPts val="320"/>
              </a:spcBef>
              <a:spcAft>
                <a:spcPts val="0"/>
              </a:spcAft>
              <a:buClr>
                <a:schemeClr val="hlink"/>
              </a:buClr>
              <a:buSzPct val="80000"/>
              <a:buFont typeface="Arial"/>
              <a:buChar char="►"/>
              <a:defRPr b="0" i="0" sz="1600" u="none" cap="none" strike="noStrike">
                <a:solidFill>
                  <a:schemeClr val="lt1"/>
                </a:solidFill>
                <a:latin typeface="Tahoma"/>
                <a:ea typeface="Tahoma"/>
                <a:cs typeface="Tahoma"/>
                <a:sym typeface="Tahoma"/>
              </a:defRPr>
            </a:lvl8pPr>
            <a:lvl9pPr indent="-147320" lvl="8" marL="3886200" marR="0" rtl="0" algn="l">
              <a:spcBef>
                <a:spcPts val="320"/>
              </a:spcBef>
              <a:spcAft>
                <a:spcPts val="0"/>
              </a:spcAft>
              <a:buClr>
                <a:schemeClr val="hlink"/>
              </a:buClr>
              <a:buSzPct val="80000"/>
              <a:buFont typeface="Arial"/>
              <a:buChar char="►"/>
              <a:defRPr b="0" i="0" sz="1600" u="none" cap="none" strike="noStrike">
                <a:solidFill>
                  <a:schemeClr val="lt1"/>
                </a:solidFill>
                <a:latin typeface="Tahoma"/>
                <a:ea typeface="Tahoma"/>
                <a:cs typeface="Tahoma"/>
                <a:sym typeface="Tahoma"/>
              </a:defRPr>
            </a:lvl9pPr>
          </a:lstStyle>
          <a:p/>
        </p:txBody>
      </p:sp>
      <p:sp>
        <p:nvSpPr>
          <p:cNvPr id="355" name="Shape 35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hlink"/>
              </a:buClr>
              <a:buFont typeface="Arial"/>
              <a:buNone/>
              <a:defRPr b="1" i="0" sz="2400" u="none" cap="none" strike="noStrike">
                <a:solidFill>
                  <a:schemeClr val="lt1"/>
                </a:solidFill>
                <a:latin typeface="Tahoma"/>
                <a:ea typeface="Tahoma"/>
                <a:cs typeface="Tahoma"/>
                <a:sym typeface="Tahoma"/>
              </a:defRPr>
            </a:lvl1pPr>
            <a:lvl2pPr indent="0" lvl="1" marL="457200" marR="0" rtl="0" algn="l">
              <a:spcBef>
                <a:spcPts val="400"/>
              </a:spcBef>
              <a:spcAft>
                <a:spcPts val="0"/>
              </a:spcAft>
              <a:buClr>
                <a:schemeClr val="folHlink"/>
              </a:buClr>
              <a:buFont typeface="Noto Sans Symbols"/>
              <a:buNone/>
              <a:defRPr b="1" i="0" sz="2000" u="none" cap="none" strike="noStrike">
                <a:solidFill>
                  <a:schemeClr val="lt1"/>
                </a:solidFill>
                <a:latin typeface="Tahoma"/>
                <a:ea typeface="Tahoma"/>
                <a:cs typeface="Tahoma"/>
                <a:sym typeface="Tahoma"/>
              </a:defRPr>
            </a:lvl2pPr>
            <a:lvl3pPr indent="0" lvl="2" marL="914400" marR="0" rtl="0" algn="l">
              <a:spcBef>
                <a:spcPts val="360"/>
              </a:spcBef>
              <a:spcAft>
                <a:spcPts val="0"/>
              </a:spcAft>
              <a:buClr>
                <a:schemeClr val="hlink"/>
              </a:buClr>
              <a:buFont typeface="Arial"/>
              <a:buNone/>
              <a:defRPr b="1" i="0" sz="1800" u="none" cap="none" strike="noStrike">
                <a:solidFill>
                  <a:schemeClr val="lt1"/>
                </a:solidFill>
                <a:latin typeface="Tahoma"/>
                <a:ea typeface="Tahoma"/>
                <a:cs typeface="Tahoma"/>
                <a:sym typeface="Tahoma"/>
              </a:defRPr>
            </a:lvl3pPr>
            <a:lvl4pPr indent="0" lvl="3" marL="1371600" marR="0" rtl="0" algn="l">
              <a:spcBef>
                <a:spcPts val="320"/>
              </a:spcBef>
              <a:spcAft>
                <a:spcPts val="0"/>
              </a:spcAft>
              <a:buClr>
                <a:schemeClr val="folHlink"/>
              </a:buClr>
              <a:buFont typeface="Noto Sans Symbols"/>
              <a:buNone/>
              <a:defRPr b="1" i="0" sz="1600" u="none" cap="none" strike="noStrike">
                <a:solidFill>
                  <a:schemeClr val="lt1"/>
                </a:solidFill>
                <a:latin typeface="Tahoma"/>
                <a:ea typeface="Tahoma"/>
                <a:cs typeface="Tahoma"/>
                <a:sym typeface="Tahoma"/>
              </a:defRPr>
            </a:lvl4pPr>
            <a:lvl5pPr indent="0" lvl="4" marL="1828800" marR="0" rtl="0" algn="l">
              <a:spcBef>
                <a:spcPts val="320"/>
              </a:spcBef>
              <a:spcAft>
                <a:spcPts val="0"/>
              </a:spcAft>
              <a:buClr>
                <a:schemeClr val="hlink"/>
              </a:buClr>
              <a:buFont typeface="Arial"/>
              <a:buNone/>
              <a:defRPr b="1" i="0" sz="1600" u="none" cap="none" strike="noStrike">
                <a:solidFill>
                  <a:schemeClr val="lt1"/>
                </a:solidFill>
                <a:latin typeface="Tahoma"/>
                <a:ea typeface="Tahoma"/>
                <a:cs typeface="Tahoma"/>
                <a:sym typeface="Tahoma"/>
              </a:defRPr>
            </a:lvl5pPr>
            <a:lvl6pPr indent="0" lvl="5" marL="2286000" marR="0" rtl="0" algn="l">
              <a:spcBef>
                <a:spcPts val="320"/>
              </a:spcBef>
              <a:spcAft>
                <a:spcPts val="0"/>
              </a:spcAft>
              <a:buClr>
                <a:schemeClr val="hlink"/>
              </a:buClr>
              <a:buFont typeface="Arial"/>
              <a:buNone/>
              <a:defRPr b="1" i="0" sz="1600" u="none" cap="none" strike="noStrike">
                <a:solidFill>
                  <a:schemeClr val="lt1"/>
                </a:solidFill>
                <a:latin typeface="Tahoma"/>
                <a:ea typeface="Tahoma"/>
                <a:cs typeface="Tahoma"/>
                <a:sym typeface="Tahoma"/>
              </a:defRPr>
            </a:lvl6pPr>
            <a:lvl7pPr indent="0" lvl="6" marL="2743200" marR="0" rtl="0" algn="l">
              <a:spcBef>
                <a:spcPts val="320"/>
              </a:spcBef>
              <a:spcAft>
                <a:spcPts val="0"/>
              </a:spcAft>
              <a:buClr>
                <a:schemeClr val="hlink"/>
              </a:buClr>
              <a:buFont typeface="Arial"/>
              <a:buNone/>
              <a:defRPr b="1" i="0" sz="1600" u="none" cap="none" strike="noStrike">
                <a:solidFill>
                  <a:schemeClr val="lt1"/>
                </a:solidFill>
                <a:latin typeface="Tahoma"/>
                <a:ea typeface="Tahoma"/>
                <a:cs typeface="Tahoma"/>
                <a:sym typeface="Tahoma"/>
              </a:defRPr>
            </a:lvl7pPr>
            <a:lvl8pPr indent="0" lvl="7" marL="3200400" marR="0" rtl="0" algn="l">
              <a:spcBef>
                <a:spcPts val="320"/>
              </a:spcBef>
              <a:spcAft>
                <a:spcPts val="0"/>
              </a:spcAft>
              <a:buClr>
                <a:schemeClr val="hlink"/>
              </a:buClr>
              <a:buFont typeface="Arial"/>
              <a:buNone/>
              <a:defRPr b="1" i="0" sz="1600" u="none" cap="none" strike="noStrike">
                <a:solidFill>
                  <a:schemeClr val="lt1"/>
                </a:solidFill>
                <a:latin typeface="Tahoma"/>
                <a:ea typeface="Tahoma"/>
                <a:cs typeface="Tahoma"/>
                <a:sym typeface="Tahoma"/>
              </a:defRPr>
            </a:lvl8pPr>
            <a:lvl9pPr indent="0" lvl="8" marL="3657600" marR="0" rtl="0" algn="l">
              <a:spcBef>
                <a:spcPts val="320"/>
              </a:spcBef>
              <a:spcAft>
                <a:spcPts val="0"/>
              </a:spcAft>
              <a:buClr>
                <a:schemeClr val="hlink"/>
              </a:buClr>
              <a:buFont typeface="Arial"/>
              <a:buNone/>
              <a:defRPr b="1" i="0" sz="1600" u="none" cap="none" strike="noStrike">
                <a:solidFill>
                  <a:schemeClr val="lt1"/>
                </a:solidFill>
                <a:latin typeface="Tahoma"/>
                <a:ea typeface="Tahoma"/>
                <a:cs typeface="Tahoma"/>
                <a:sym typeface="Tahoma"/>
              </a:defRPr>
            </a:lvl9pPr>
          </a:lstStyle>
          <a:p/>
        </p:txBody>
      </p:sp>
      <p:sp>
        <p:nvSpPr>
          <p:cNvPr id="356" name="Shape 35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220980" lvl="0" marL="342900" marR="0" rtl="0" algn="l">
              <a:spcBef>
                <a:spcPts val="480"/>
              </a:spcBef>
              <a:spcAft>
                <a:spcPts val="0"/>
              </a:spcAft>
              <a:buClr>
                <a:schemeClr val="hlink"/>
              </a:buClr>
              <a:buSzPct val="80000"/>
              <a:buFont typeface="Arial"/>
              <a:buChar char="►"/>
              <a:defRPr b="0" i="0" sz="2400" u="none" cap="none" strike="noStrike">
                <a:solidFill>
                  <a:schemeClr val="lt1"/>
                </a:solidFill>
                <a:latin typeface="Tahoma"/>
                <a:ea typeface="Tahoma"/>
                <a:cs typeface="Tahoma"/>
                <a:sym typeface="Tahoma"/>
              </a:defRPr>
            </a:lvl1pPr>
            <a:lvl2pPr indent="-158750" lvl="1" marL="742950" marR="0" rtl="0" algn="l">
              <a:spcBef>
                <a:spcPts val="400"/>
              </a:spcBef>
              <a:spcAft>
                <a:spcPts val="0"/>
              </a:spcAft>
              <a:buClr>
                <a:schemeClr val="folHlink"/>
              </a:buClr>
              <a:buSzPct val="100000"/>
              <a:buFont typeface="Noto Sans Symbols"/>
              <a:buChar char="▪"/>
              <a:defRPr b="0" i="0" sz="2000" u="none" cap="none" strike="noStrike">
                <a:solidFill>
                  <a:schemeClr val="lt1"/>
                </a:solidFill>
                <a:latin typeface="Tahoma"/>
                <a:ea typeface="Tahoma"/>
                <a:cs typeface="Tahoma"/>
                <a:sym typeface="Tahoma"/>
              </a:defRPr>
            </a:lvl2pPr>
            <a:lvl3pPr indent="-137160" lvl="2" marL="1143000" marR="0" rtl="0" algn="l">
              <a:spcBef>
                <a:spcPts val="360"/>
              </a:spcBef>
              <a:spcAft>
                <a:spcPts val="0"/>
              </a:spcAft>
              <a:buClr>
                <a:schemeClr val="hlink"/>
              </a:buClr>
              <a:buSzPct val="79999"/>
              <a:buFont typeface="Arial"/>
              <a:buChar char="►"/>
              <a:defRPr b="0" i="0" sz="1800" u="none" cap="none" strike="noStrike">
                <a:solidFill>
                  <a:schemeClr val="lt1"/>
                </a:solidFill>
                <a:latin typeface="Tahoma"/>
                <a:ea typeface="Tahoma"/>
                <a:cs typeface="Tahoma"/>
                <a:sym typeface="Tahoma"/>
              </a:defRPr>
            </a:lvl3pPr>
            <a:lvl4pPr indent="-127000" lvl="3" marL="1600200" marR="0" rtl="0" algn="l">
              <a:spcBef>
                <a:spcPts val="320"/>
              </a:spcBef>
              <a:spcAft>
                <a:spcPts val="0"/>
              </a:spcAft>
              <a:buClr>
                <a:schemeClr val="folHlink"/>
              </a:buClr>
              <a:buSzPct val="100000"/>
              <a:buFont typeface="Noto Sans Symbols"/>
              <a:buChar char="▪"/>
              <a:defRPr b="0" i="0" sz="1600" u="none" cap="none" strike="noStrike">
                <a:solidFill>
                  <a:schemeClr val="lt1"/>
                </a:solidFill>
                <a:latin typeface="Tahoma"/>
                <a:ea typeface="Tahoma"/>
                <a:cs typeface="Tahoma"/>
                <a:sym typeface="Tahoma"/>
              </a:defRPr>
            </a:lvl4pPr>
            <a:lvl5pPr indent="-147320" lvl="4" marL="2057400" marR="0" rtl="0" algn="l">
              <a:spcBef>
                <a:spcPts val="320"/>
              </a:spcBef>
              <a:spcAft>
                <a:spcPts val="0"/>
              </a:spcAft>
              <a:buClr>
                <a:schemeClr val="hlink"/>
              </a:buClr>
              <a:buSzPct val="80000"/>
              <a:buFont typeface="Arial"/>
              <a:buChar char="►"/>
              <a:defRPr b="0" i="0" sz="1600" u="none" cap="none" strike="noStrike">
                <a:solidFill>
                  <a:schemeClr val="lt1"/>
                </a:solidFill>
                <a:latin typeface="Tahoma"/>
                <a:ea typeface="Tahoma"/>
                <a:cs typeface="Tahoma"/>
                <a:sym typeface="Tahoma"/>
              </a:defRPr>
            </a:lvl5pPr>
            <a:lvl6pPr indent="-147320" lvl="5" marL="2514600" marR="0" rtl="0" algn="l">
              <a:spcBef>
                <a:spcPts val="320"/>
              </a:spcBef>
              <a:spcAft>
                <a:spcPts val="0"/>
              </a:spcAft>
              <a:buClr>
                <a:schemeClr val="hlink"/>
              </a:buClr>
              <a:buSzPct val="80000"/>
              <a:buFont typeface="Arial"/>
              <a:buChar char="►"/>
              <a:defRPr b="0" i="0" sz="1600" u="none" cap="none" strike="noStrike">
                <a:solidFill>
                  <a:schemeClr val="lt1"/>
                </a:solidFill>
                <a:latin typeface="Tahoma"/>
                <a:ea typeface="Tahoma"/>
                <a:cs typeface="Tahoma"/>
                <a:sym typeface="Tahoma"/>
              </a:defRPr>
            </a:lvl6pPr>
            <a:lvl7pPr indent="-147320" lvl="6" marL="2971800" marR="0" rtl="0" algn="l">
              <a:spcBef>
                <a:spcPts val="320"/>
              </a:spcBef>
              <a:spcAft>
                <a:spcPts val="0"/>
              </a:spcAft>
              <a:buClr>
                <a:schemeClr val="hlink"/>
              </a:buClr>
              <a:buSzPct val="80000"/>
              <a:buFont typeface="Arial"/>
              <a:buChar char="►"/>
              <a:defRPr b="0" i="0" sz="1600" u="none" cap="none" strike="noStrike">
                <a:solidFill>
                  <a:schemeClr val="lt1"/>
                </a:solidFill>
                <a:latin typeface="Tahoma"/>
                <a:ea typeface="Tahoma"/>
                <a:cs typeface="Tahoma"/>
                <a:sym typeface="Tahoma"/>
              </a:defRPr>
            </a:lvl7pPr>
            <a:lvl8pPr indent="-147320" lvl="7" marL="3429000" marR="0" rtl="0" algn="l">
              <a:spcBef>
                <a:spcPts val="320"/>
              </a:spcBef>
              <a:spcAft>
                <a:spcPts val="0"/>
              </a:spcAft>
              <a:buClr>
                <a:schemeClr val="hlink"/>
              </a:buClr>
              <a:buSzPct val="80000"/>
              <a:buFont typeface="Arial"/>
              <a:buChar char="►"/>
              <a:defRPr b="0" i="0" sz="1600" u="none" cap="none" strike="noStrike">
                <a:solidFill>
                  <a:schemeClr val="lt1"/>
                </a:solidFill>
                <a:latin typeface="Tahoma"/>
                <a:ea typeface="Tahoma"/>
                <a:cs typeface="Tahoma"/>
                <a:sym typeface="Tahoma"/>
              </a:defRPr>
            </a:lvl8pPr>
            <a:lvl9pPr indent="-147320" lvl="8" marL="3886200" marR="0" rtl="0" algn="l">
              <a:spcBef>
                <a:spcPts val="320"/>
              </a:spcBef>
              <a:spcAft>
                <a:spcPts val="0"/>
              </a:spcAft>
              <a:buClr>
                <a:schemeClr val="hlink"/>
              </a:buClr>
              <a:buSzPct val="80000"/>
              <a:buFont typeface="Arial"/>
              <a:buChar char="►"/>
              <a:defRPr b="0" i="0" sz="1600" u="none" cap="none" strike="noStrike">
                <a:solidFill>
                  <a:schemeClr val="lt1"/>
                </a:solidFill>
                <a:latin typeface="Tahoma"/>
                <a:ea typeface="Tahoma"/>
                <a:cs typeface="Tahoma"/>
                <a:sym typeface="Tahoma"/>
              </a:defRPr>
            </a:lvl9pPr>
          </a:lstStyle>
          <a:p/>
        </p:txBody>
      </p:sp>
      <p:sp>
        <p:nvSpPr>
          <p:cNvPr id="357" name="Shape 357"/>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58" name="Shape 35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59" name="Shape 359"/>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60" name="Shape 360"/>
        <p:cNvGrpSpPr/>
        <p:nvPr/>
      </p:nvGrpSpPr>
      <p:grpSpPr>
        <a:xfrm>
          <a:off x="0" y="0"/>
          <a:ext cx="0" cy="0"/>
          <a:chOff x="0" y="0"/>
          <a:chExt cx="0" cy="0"/>
        </a:xfrm>
      </p:grpSpPr>
      <p:sp>
        <p:nvSpPr>
          <p:cNvPr id="361" name="Shape 361"/>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62" name="Shape 36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80340" lvl="0" marL="342900" marR="0" rtl="0" algn="l">
              <a:spcBef>
                <a:spcPts val="640"/>
              </a:spcBef>
              <a:spcAft>
                <a:spcPts val="0"/>
              </a:spcAft>
              <a:buClr>
                <a:schemeClr val="hlink"/>
              </a:buClr>
              <a:buSzPct val="80000"/>
              <a:buFont typeface="Arial"/>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folHlink"/>
              </a:buClr>
              <a:buSzPct val="100000"/>
              <a:buFont typeface="Noto Sans Symbols"/>
              <a:buChar char="▪"/>
              <a:defRPr b="0" i="0" sz="2800" u="none" cap="none" strike="noStrike">
                <a:solidFill>
                  <a:schemeClr val="lt1"/>
                </a:solidFill>
                <a:latin typeface="Tahoma"/>
                <a:ea typeface="Tahoma"/>
                <a:cs typeface="Tahoma"/>
                <a:sym typeface="Tahoma"/>
              </a:defRPr>
            </a:lvl2pPr>
            <a:lvl3pPr indent="-106680" lvl="2" marL="1143000" marR="0" rtl="0" algn="l">
              <a:spcBef>
                <a:spcPts val="480"/>
              </a:spcBef>
              <a:spcAft>
                <a:spcPts val="0"/>
              </a:spcAft>
              <a:buClr>
                <a:schemeClr val="hlink"/>
              </a:buClr>
              <a:buSzPct val="80000"/>
              <a:buFont typeface="Arial"/>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folHlink"/>
              </a:buClr>
              <a:buSzPct val="100000"/>
              <a:buFont typeface="Noto Sans Symbols"/>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9pPr>
          </a:lstStyle>
          <a:p/>
        </p:txBody>
      </p:sp>
      <p:sp>
        <p:nvSpPr>
          <p:cNvPr id="363" name="Shape 36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hlink"/>
              </a:buClr>
              <a:buFont typeface="Arial"/>
              <a:buNone/>
              <a:defRPr b="0" i="0" sz="1400" u="none" cap="none" strike="noStrike">
                <a:solidFill>
                  <a:schemeClr val="lt1"/>
                </a:solidFill>
                <a:latin typeface="Tahoma"/>
                <a:ea typeface="Tahoma"/>
                <a:cs typeface="Tahoma"/>
                <a:sym typeface="Tahoma"/>
              </a:defRPr>
            </a:lvl1pPr>
            <a:lvl2pPr indent="0" lvl="1" marL="457200" marR="0" rtl="0" algn="l">
              <a:spcBef>
                <a:spcPts val="240"/>
              </a:spcBef>
              <a:spcAft>
                <a:spcPts val="0"/>
              </a:spcAft>
              <a:buClr>
                <a:schemeClr val="folHlink"/>
              </a:buClr>
              <a:buFont typeface="Noto Sans Symbols"/>
              <a:buNone/>
              <a:defRPr b="0" i="0" sz="1200" u="none" cap="none" strike="noStrike">
                <a:solidFill>
                  <a:schemeClr val="lt1"/>
                </a:solidFill>
                <a:latin typeface="Tahoma"/>
                <a:ea typeface="Tahoma"/>
                <a:cs typeface="Tahoma"/>
                <a:sym typeface="Tahoma"/>
              </a:defRPr>
            </a:lvl2pPr>
            <a:lvl3pPr indent="0" lvl="2" marL="914400" marR="0" rtl="0" algn="l">
              <a:spcBef>
                <a:spcPts val="200"/>
              </a:spcBef>
              <a:spcAft>
                <a:spcPts val="0"/>
              </a:spcAft>
              <a:buClr>
                <a:schemeClr val="hlink"/>
              </a:buClr>
              <a:buFont typeface="Arial"/>
              <a:buNone/>
              <a:defRPr b="0" i="0" sz="1000" u="none" cap="none" strike="noStrike">
                <a:solidFill>
                  <a:schemeClr val="lt1"/>
                </a:solidFill>
                <a:latin typeface="Tahoma"/>
                <a:ea typeface="Tahoma"/>
                <a:cs typeface="Tahoma"/>
                <a:sym typeface="Tahoma"/>
              </a:defRPr>
            </a:lvl3pPr>
            <a:lvl4pPr indent="0" lvl="3" marL="1371600" marR="0" rtl="0" algn="l">
              <a:spcBef>
                <a:spcPts val="180"/>
              </a:spcBef>
              <a:spcAft>
                <a:spcPts val="0"/>
              </a:spcAft>
              <a:buClr>
                <a:schemeClr val="folHlink"/>
              </a:buClr>
              <a:buFont typeface="Noto Sans Symbols"/>
              <a:buNone/>
              <a:defRPr b="0" i="0" sz="900" u="none" cap="none" strike="noStrike">
                <a:solidFill>
                  <a:schemeClr val="lt1"/>
                </a:solidFill>
                <a:latin typeface="Tahoma"/>
                <a:ea typeface="Tahoma"/>
                <a:cs typeface="Tahoma"/>
                <a:sym typeface="Tahoma"/>
              </a:defRPr>
            </a:lvl4pPr>
            <a:lvl5pPr indent="0" lvl="4" marL="1828800" marR="0" rtl="0" algn="l">
              <a:spcBef>
                <a:spcPts val="180"/>
              </a:spcBef>
              <a:spcAft>
                <a:spcPts val="0"/>
              </a:spcAft>
              <a:buClr>
                <a:schemeClr val="hlink"/>
              </a:buClr>
              <a:buFont typeface="Arial"/>
              <a:buNone/>
              <a:defRPr b="0" i="0" sz="900" u="none" cap="none" strike="noStrike">
                <a:solidFill>
                  <a:schemeClr val="lt1"/>
                </a:solidFill>
                <a:latin typeface="Tahoma"/>
                <a:ea typeface="Tahoma"/>
                <a:cs typeface="Tahoma"/>
                <a:sym typeface="Tahoma"/>
              </a:defRPr>
            </a:lvl5pPr>
            <a:lvl6pPr indent="0" lvl="5" marL="2286000" marR="0" rtl="0" algn="l">
              <a:spcBef>
                <a:spcPts val="180"/>
              </a:spcBef>
              <a:spcAft>
                <a:spcPts val="0"/>
              </a:spcAft>
              <a:buClr>
                <a:schemeClr val="hlink"/>
              </a:buClr>
              <a:buFont typeface="Arial"/>
              <a:buNone/>
              <a:defRPr b="0" i="0" sz="900" u="none" cap="none" strike="noStrike">
                <a:solidFill>
                  <a:schemeClr val="lt1"/>
                </a:solidFill>
                <a:latin typeface="Tahoma"/>
                <a:ea typeface="Tahoma"/>
                <a:cs typeface="Tahoma"/>
                <a:sym typeface="Tahoma"/>
              </a:defRPr>
            </a:lvl6pPr>
            <a:lvl7pPr indent="0" lvl="6" marL="2743200" marR="0" rtl="0" algn="l">
              <a:spcBef>
                <a:spcPts val="180"/>
              </a:spcBef>
              <a:spcAft>
                <a:spcPts val="0"/>
              </a:spcAft>
              <a:buClr>
                <a:schemeClr val="hlink"/>
              </a:buClr>
              <a:buFont typeface="Arial"/>
              <a:buNone/>
              <a:defRPr b="0" i="0" sz="900" u="none" cap="none" strike="noStrike">
                <a:solidFill>
                  <a:schemeClr val="lt1"/>
                </a:solidFill>
                <a:latin typeface="Tahoma"/>
                <a:ea typeface="Tahoma"/>
                <a:cs typeface="Tahoma"/>
                <a:sym typeface="Tahoma"/>
              </a:defRPr>
            </a:lvl7pPr>
            <a:lvl8pPr indent="0" lvl="7" marL="3200400" marR="0" rtl="0" algn="l">
              <a:spcBef>
                <a:spcPts val="180"/>
              </a:spcBef>
              <a:spcAft>
                <a:spcPts val="0"/>
              </a:spcAft>
              <a:buClr>
                <a:schemeClr val="hlink"/>
              </a:buClr>
              <a:buFont typeface="Arial"/>
              <a:buNone/>
              <a:defRPr b="0" i="0" sz="900" u="none" cap="none" strike="noStrike">
                <a:solidFill>
                  <a:schemeClr val="lt1"/>
                </a:solidFill>
                <a:latin typeface="Tahoma"/>
                <a:ea typeface="Tahoma"/>
                <a:cs typeface="Tahoma"/>
                <a:sym typeface="Tahoma"/>
              </a:defRPr>
            </a:lvl8pPr>
            <a:lvl9pPr indent="0" lvl="8" marL="3657600" marR="0" rtl="0" algn="l">
              <a:spcBef>
                <a:spcPts val="180"/>
              </a:spcBef>
              <a:spcAft>
                <a:spcPts val="0"/>
              </a:spcAft>
              <a:buClr>
                <a:schemeClr val="hlink"/>
              </a:buClr>
              <a:buFont typeface="Arial"/>
              <a:buNone/>
              <a:defRPr b="0" i="0" sz="900" u="none" cap="none" strike="noStrike">
                <a:solidFill>
                  <a:schemeClr val="lt1"/>
                </a:solidFill>
                <a:latin typeface="Tahoma"/>
                <a:ea typeface="Tahoma"/>
                <a:cs typeface="Tahoma"/>
                <a:sym typeface="Tahoma"/>
              </a:defRPr>
            </a:lvl9pPr>
          </a:lstStyle>
          <a:p/>
        </p:txBody>
      </p:sp>
      <p:sp>
        <p:nvSpPr>
          <p:cNvPr id="364" name="Shape 364"/>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65" name="Shape 36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66" name="Shape 366"/>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67" name="Shape 367"/>
        <p:cNvGrpSpPr/>
        <p:nvPr/>
      </p:nvGrpSpPr>
      <p:grpSpPr>
        <a:xfrm>
          <a:off x="0" y="0"/>
          <a:ext cx="0" cy="0"/>
          <a:chOff x="0" y="0"/>
          <a:chExt cx="0" cy="0"/>
        </a:xfrm>
      </p:grpSpPr>
      <p:sp>
        <p:nvSpPr>
          <p:cNvPr id="368" name="Shape 368"/>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69" name="Shape 36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hlink"/>
              </a:buClr>
              <a:buFont typeface="Arial"/>
              <a:buNone/>
              <a:defRPr b="0" i="0" sz="3200" u="none" cap="none" strike="noStrike">
                <a:solidFill>
                  <a:schemeClr val="lt1"/>
                </a:solidFill>
                <a:latin typeface="Tahoma"/>
                <a:ea typeface="Tahoma"/>
                <a:cs typeface="Tahoma"/>
                <a:sym typeface="Tahoma"/>
              </a:defRPr>
            </a:lvl1pPr>
            <a:lvl2pPr indent="0" lvl="1" marL="457200" marR="0" rtl="0" algn="l">
              <a:spcBef>
                <a:spcPts val="560"/>
              </a:spcBef>
              <a:spcAft>
                <a:spcPts val="0"/>
              </a:spcAft>
              <a:buClr>
                <a:schemeClr val="folHlink"/>
              </a:buClr>
              <a:buFont typeface="Noto Sans Symbols"/>
              <a:buNone/>
              <a:defRPr b="0" i="0" sz="2800" u="none" cap="none" strike="noStrike">
                <a:solidFill>
                  <a:schemeClr val="lt1"/>
                </a:solidFill>
                <a:latin typeface="Tahoma"/>
                <a:ea typeface="Tahoma"/>
                <a:cs typeface="Tahoma"/>
                <a:sym typeface="Tahoma"/>
              </a:defRPr>
            </a:lvl2pPr>
            <a:lvl3pPr indent="0" lvl="2" marL="914400" marR="0" rtl="0" algn="l">
              <a:spcBef>
                <a:spcPts val="480"/>
              </a:spcBef>
              <a:spcAft>
                <a:spcPts val="0"/>
              </a:spcAft>
              <a:buClr>
                <a:schemeClr val="hlink"/>
              </a:buClr>
              <a:buFont typeface="Arial"/>
              <a:buNone/>
              <a:defRPr b="0" i="0" sz="2400" u="none" cap="none" strike="noStrike">
                <a:solidFill>
                  <a:schemeClr val="lt1"/>
                </a:solidFill>
                <a:latin typeface="Tahoma"/>
                <a:ea typeface="Tahoma"/>
                <a:cs typeface="Tahoma"/>
                <a:sym typeface="Tahoma"/>
              </a:defRPr>
            </a:lvl3pPr>
            <a:lvl4pPr indent="0" lvl="3" marL="1371600" marR="0" rtl="0" algn="l">
              <a:spcBef>
                <a:spcPts val="400"/>
              </a:spcBef>
              <a:spcAft>
                <a:spcPts val="0"/>
              </a:spcAft>
              <a:buClr>
                <a:schemeClr val="folHlink"/>
              </a:buClr>
              <a:buFont typeface="Noto Sans Symbols"/>
              <a:buNone/>
              <a:defRPr b="0" i="0" sz="2000" u="none" cap="none" strike="noStrike">
                <a:solidFill>
                  <a:schemeClr val="lt1"/>
                </a:solidFill>
                <a:latin typeface="Tahoma"/>
                <a:ea typeface="Tahoma"/>
                <a:cs typeface="Tahoma"/>
                <a:sym typeface="Tahoma"/>
              </a:defRPr>
            </a:lvl4pPr>
            <a:lvl5pPr indent="0" lvl="4" marL="1828800" marR="0" rtl="0" algn="l">
              <a:spcBef>
                <a:spcPts val="400"/>
              </a:spcBef>
              <a:spcAft>
                <a:spcPts val="0"/>
              </a:spcAft>
              <a:buClr>
                <a:schemeClr val="hlink"/>
              </a:buClr>
              <a:buFont typeface="Arial"/>
              <a:buNone/>
              <a:defRPr b="0" i="0" sz="2000" u="none" cap="none" strike="noStrike">
                <a:solidFill>
                  <a:schemeClr val="lt1"/>
                </a:solidFill>
                <a:latin typeface="Tahoma"/>
                <a:ea typeface="Tahoma"/>
                <a:cs typeface="Tahoma"/>
                <a:sym typeface="Tahoma"/>
              </a:defRPr>
            </a:lvl5pPr>
            <a:lvl6pPr indent="0" lvl="5" marL="2286000" marR="0" rtl="0" algn="l">
              <a:spcBef>
                <a:spcPts val="400"/>
              </a:spcBef>
              <a:spcAft>
                <a:spcPts val="0"/>
              </a:spcAft>
              <a:buClr>
                <a:schemeClr val="hlink"/>
              </a:buClr>
              <a:buFont typeface="Arial"/>
              <a:buNone/>
              <a:defRPr b="0" i="0" sz="2000" u="none" cap="none" strike="noStrike">
                <a:solidFill>
                  <a:schemeClr val="lt1"/>
                </a:solidFill>
                <a:latin typeface="Tahoma"/>
                <a:ea typeface="Tahoma"/>
                <a:cs typeface="Tahoma"/>
                <a:sym typeface="Tahoma"/>
              </a:defRPr>
            </a:lvl6pPr>
            <a:lvl7pPr indent="0" lvl="6" marL="2743200" marR="0" rtl="0" algn="l">
              <a:spcBef>
                <a:spcPts val="400"/>
              </a:spcBef>
              <a:spcAft>
                <a:spcPts val="0"/>
              </a:spcAft>
              <a:buClr>
                <a:schemeClr val="hlink"/>
              </a:buClr>
              <a:buFont typeface="Arial"/>
              <a:buNone/>
              <a:defRPr b="0" i="0" sz="2000" u="none" cap="none" strike="noStrike">
                <a:solidFill>
                  <a:schemeClr val="lt1"/>
                </a:solidFill>
                <a:latin typeface="Tahoma"/>
                <a:ea typeface="Tahoma"/>
                <a:cs typeface="Tahoma"/>
                <a:sym typeface="Tahoma"/>
              </a:defRPr>
            </a:lvl7pPr>
            <a:lvl8pPr indent="0" lvl="7" marL="3200400" marR="0" rtl="0" algn="l">
              <a:spcBef>
                <a:spcPts val="400"/>
              </a:spcBef>
              <a:spcAft>
                <a:spcPts val="0"/>
              </a:spcAft>
              <a:buClr>
                <a:schemeClr val="hlink"/>
              </a:buClr>
              <a:buFont typeface="Arial"/>
              <a:buNone/>
              <a:defRPr b="0" i="0" sz="2000" u="none" cap="none" strike="noStrike">
                <a:solidFill>
                  <a:schemeClr val="lt1"/>
                </a:solidFill>
                <a:latin typeface="Tahoma"/>
                <a:ea typeface="Tahoma"/>
                <a:cs typeface="Tahoma"/>
                <a:sym typeface="Tahoma"/>
              </a:defRPr>
            </a:lvl8pPr>
            <a:lvl9pPr indent="0" lvl="8" marL="3657600" marR="0" rtl="0" algn="l">
              <a:spcBef>
                <a:spcPts val="400"/>
              </a:spcBef>
              <a:spcAft>
                <a:spcPts val="0"/>
              </a:spcAft>
              <a:buClr>
                <a:schemeClr val="hlink"/>
              </a:buClr>
              <a:buFont typeface="Arial"/>
              <a:buNone/>
              <a:defRPr b="0" i="0" sz="2000" u="none" cap="none" strike="noStrike">
                <a:solidFill>
                  <a:schemeClr val="lt1"/>
                </a:solidFill>
                <a:latin typeface="Tahoma"/>
                <a:ea typeface="Tahoma"/>
                <a:cs typeface="Tahoma"/>
                <a:sym typeface="Tahoma"/>
              </a:defRPr>
            </a:lvl9pPr>
          </a:lstStyle>
          <a:p/>
        </p:txBody>
      </p:sp>
      <p:sp>
        <p:nvSpPr>
          <p:cNvPr id="370" name="Shape 37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hlink"/>
              </a:buClr>
              <a:buFont typeface="Arial"/>
              <a:buNone/>
              <a:defRPr b="0" i="0" sz="1400" u="none" cap="none" strike="noStrike">
                <a:solidFill>
                  <a:schemeClr val="lt1"/>
                </a:solidFill>
                <a:latin typeface="Tahoma"/>
                <a:ea typeface="Tahoma"/>
                <a:cs typeface="Tahoma"/>
                <a:sym typeface="Tahoma"/>
              </a:defRPr>
            </a:lvl1pPr>
            <a:lvl2pPr indent="0" lvl="1" marL="457200" marR="0" rtl="0" algn="l">
              <a:spcBef>
                <a:spcPts val="240"/>
              </a:spcBef>
              <a:spcAft>
                <a:spcPts val="0"/>
              </a:spcAft>
              <a:buClr>
                <a:schemeClr val="folHlink"/>
              </a:buClr>
              <a:buFont typeface="Noto Sans Symbols"/>
              <a:buNone/>
              <a:defRPr b="0" i="0" sz="1200" u="none" cap="none" strike="noStrike">
                <a:solidFill>
                  <a:schemeClr val="lt1"/>
                </a:solidFill>
                <a:latin typeface="Tahoma"/>
                <a:ea typeface="Tahoma"/>
                <a:cs typeface="Tahoma"/>
                <a:sym typeface="Tahoma"/>
              </a:defRPr>
            </a:lvl2pPr>
            <a:lvl3pPr indent="0" lvl="2" marL="914400" marR="0" rtl="0" algn="l">
              <a:spcBef>
                <a:spcPts val="200"/>
              </a:spcBef>
              <a:spcAft>
                <a:spcPts val="0"/>
              </a:spcAft>
              <a:buClr>
                <a:schemeClr val="hlink"/>
              </a:buClr>
              <a:buFont typeface="Arial"/>
              <a:buNone/>
              <a:defRPr b="0" i="0" sz="1000" u="none" cap="none" strike="noStrike">
                <a:solidFill>
                  <a:schemeClr val="lt1"/>
                </a:solidFill>
                <a:latin typeface="Tahoma"/>
                <a:ea typeface="Tahoma"/>
                <a:cs typeface="Tahoma"/>
                <a:sym typeface="Tahoma"/>
              </a:defRPr>
            </a:lvl3pPr>
            <a:lvl4pPr indent="0" lvl="3" marL="1371600" marR="0" rtl="0" algn="l">
              <a:spcBef>
                <a:spcPts val="180"/>
              </a:spcBef>
              <a:spcAft>
                <a:spcPts val="0"/>
              </a:spcAft>
              <a:buClr>
                <a:schemeClr val="folHlink"/>
              </a:buClr>
              <a:buFont typeface="Noto Sans Symbols"/>
              <a:buNone/>
              <a:defRPr b="0" i="0" sz="900" u="none" cap="none" strike="noStrike">
                <a:solidFill>
                  <a:schemeClr val="lt1"/>
                </a:solidFill>
                <a:latin typeface="Tahoma"/>
                <a:ea typeface="Tahoma"/>
                <a:cs typeface="Tahoma"/>
                <a:sym typeface="Tahoma"/>
              </a:defRPr>
            </a:lvl4pPr>
            <a:lvl5pPr indent="0" lvl="4" marL="1828800" marR="0" rtl="0" algn="l">
              <a:spcBef>
                <a:spcPts val="180"/>
              </a:spcBef>
              <a:spcAft>
                <a:spcPts val="0"/>
              </a:spcAft>
              <a:buClr>
                <a:schemeClr val="hlink"/>
              </a:buClr>
              <a:buFont typeface="Arial"/>
              <a:buNone/>
              <a:defRPr b="0" i="0" sz="900" u="none" cap="none" strike="noStrike">
                <a:solidFill>
                  <a:schemeClr val="lt1"/>
                </a:solidFill>
                <a:latin typeface="Tahoma"/>
                <a:ea typeface="Tahoma"/>
                <a:cs typeface="Tahoma"/>
                <a:sym typeface="Tahoma"/>
              </a:defRPr>
            </a:lvl5pPr>
            <a:lvl6pPr indent="0" lvl="5" marL="2286000" marR="0" rtl="0" algn="l">
              <a:spcBef>
                <a:spcPts val="180"/>
              </a:spcBef>
              <a:spcAft>
                <a:spcPts val="0"/>
              </a:spcAft>
              <a:buClr>
                <a:schemeClr val="hlink"/>
              </a:buClr>
              <a:buFont typeface="Arial"/>
              <a:buNone/>
              <a:defRPr b="0" i="0" sz="900" u="none" cap="none" strike="noStrike">
                <a:solidFill>
                  <a:schemeClr val="lt1"/>
                </a:solidFill>
                <a:latin typeface="Tahoma"/>
                <a:ea typeface="Tahoma"/>
                <a:cs typeface="Tahoma"/>
                <a:sym typeface="Tahoma"/>
              </a:defRPr>
            </a:lvl6pPr>
            <a:lvl7pPr indent="0" lvl="6" marL="2743200" marR="0" rtl="0" algn="l">
              <a:spcBef>
                <a:spcPts val="180"/>
              </a:spcBef>
              <a:spcAft>
                <a:spcPts val="0"/>
              </a:spcAft>
              <a:buClr>
                <a:schemeClr val="hlink"/>
              </a:buClr>
              <a:buFont typeface="Arial"/>
              <a:buNone/>
              <a:defRPr b="0" i="0" sz="900" u="none" cap="none" strike="noStrike">
                <a:solidFill>
                  <a:schemeClr val="lt1"/>
                </a:solidFill>
                <a:latin typeface="Tahoma"/>
                <a:ea typeface="Tahoma"/>
                <a:cs typeface="Tahoma"/>
                <a:sym typeface="Tahoma"/>
              </a:defRPr>
            </a:lvl7pPr>
            <a:lvl8pPr indent="0" lvl="7" marL="3200400" marR="0" rtl="0" algn="l">
              <a:spcBef>
                <a:spcPts val="180"/>
              </a:spcBef>
              <a:spcAft>
                <a:spcPts val="0"/>
              </a:spcAft>
              <a:buClr>
                <a:schemeClr val="hlink"/>
              </a:buClr>
              <a:buFont typeface="Arial"/>
              <a:buNone/>
              <a:defRPr b="0" i="0" sz="900" u="none" cap="none" strike="noStrike">
                <a:solidFill>
                  <a:schemeClr val="lt1"/>
                </a:solidFill>
                <a:latin typeface="Tahoma"/>
                <a:ea typeface="Tahoma"/>
                <a:cs typeface="Tahoma"/>
                <a:sym typeface="Tahoma"/>
              </a:defRPr>
            </a:lvl8pPr>
            <a:lvl9pPr indent="0" lvl="8" marL="3657600" marR="0" rtl="0" algn="l">
              <a:spcBef>
                <a:spcPts val="180"/>
              </a:spcBef>
              <a:spcAft>
                <a:spcPts val="0"/>
              </a:spcAft>
              <a:buClr>
                <a:schemeClr val="hlink"/>
              </a:buClr>
              <a:buFont typeface="Arial"/>
              <a:buNone/>
              <a:defRPr b="0" i="0" sz="900" u="none" cap="none" strike="noStrike">
                <a:solidFill>
                  <a:schemeClr val="lt1"/>
                </a:solidFill>
                <a:latin typeface="Tahoma"/>
                <a:ea typeface="Tahoma"/>
                <a:cs typeface="Tahoma"/>
                <a:sym typeface="Tahoma"/>
              </a:defRPr>
            </a:lvl9pPr>
          </a:lstStyle>
          <a:p/>
        </p:txBody>
      </p:sp>
      <p:sp>
        <p:nvSpPr>
          <p:cNvPr id="371" name="Shape 371"/>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72" name="Shape 37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373" name="Shape 373"/>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rgbClr val="565867"/>
            </a:gs>
          </a:gsLst>
          <a:lin ang="5400000" scaled="0"/>
        </a:gradFill>
      </p:bgPr>
    </p:bg>
    <p:spTree>
      <p:nvGrpSpPr>
        <p:cNvPr id="9" name="Shape 9"/>
        <p:cNvGrpSpPr/>
        <p:nvPr/>
      </p:nvGrpSpPr>
      <p:grpSpPr>
        <a:xfrm>
          <a:off x="0" y="0"/>
          <a:ext cx="0" cy="0"/>
          <a:chOff x="0" y="0"/>
          <a:chExt cx="0" cy="0"/>
        </a:xfrm>
      </p:grpSpPr>
      <p:grpSp>
        <p:nvGrpSpPr>
          <p:cNvPr id="10" name="Shape 10"/>
          <p:cNvGrpSpPr/>
          <p:nvPr/>
        </p:nvGrpSpPr>
        <p:grpSpPr>
          <a:xfrm>
            <a:off x="3707" y="1422400"/>
            <a:ext cx="9143467" cy="5435599"/>
            <a:chOff x="2" y="896"/>
            <a:chExt cx="5759" cy="3423"/>
          </a:xfrm>
        </p:grpSpPr>
        <p:grpSp>
          <p:nvGrpSpPr>
            <p:cNvPr id="11" name="Shape 11"/>
            <p:cNvGrpSpPr/>
            <p:nvPr/>
          </p:nvGrpSpPr>
          <p:grpSpPr>
            <a:xfrm>
              <a:off x="20" y="896"/>
              <a:ext cx="5742" cy="3423"/>
              <a:chOff x="20" y="896"/>
              <a:chExt cx="5742" cy="3423"/>
            </a:xfrm>
          </p:grpSpPr>
          <p:sp>
            <p:nvSpPr>
              <p:cNvPr id="12" name="Shape 12"/>
              <p:cNvSpPr/>
              <p:nvPr/>
            </p:nvSpPr>
            <p:spPr>
              <a:xfrm>
                <a:off x="1398" y="1115"/>
                <a:ext cx="2815" cy="2110"/>
              </a:xfrm>
              <a:custGeom>
                <a:pathLst>
                  <a:path extrusionOk="0" h="120000" w="120000">
                    <a:moveTo>
                      <a:pt x="40497" y="4834"/>
                    </a:moveTo>
                    <a:lnTo>
                      <a:pt x="26770" y="24909"/>
                    </a:lnTo>
                    <a:lnTo>
                      <a:pt x="2813" y="26786"/>
                    </a:lnTo>
                    <a:lnTo>
                      <a:pt x="0" y="35658"/>
                    </a:lnTo>
                    <a:lnTo>
                      <a:pt x="15857" y="58350"/>
                    </a:lnTo>
                    <a:lnTo>
                      <a:pt x="26046" y="51298"/>
                    </a:lnTo>
                    <a:lnTo>
                      <a:pt x="42287" y="61706"/>
                    </a:lnTo>
                    <a:lnTo>
                      <a:pt x="47573" y="76151"/>
                    </a:lnTo>
                    <a:lnTo>
                      <a:pt x="46166" y="82464"/>
                    </a:lnTo>
                    <a:lnTo>
                      <a:pt x="47914" y="94350"/>
                    </a:lnTo>
                    <a:lnTo>
                      <a:pt x="48980" y="113687"/>
                    </a:lnTo>
                    <a:lnTo>
                      <a:pt x="62365" y="120000"/>
                    </a:lnTo>
                    <a:lnTo>
                      <a:pt x="71872" y="115165"/>
                    </a:lnTo>
                    <a:lnTo>
                      <a:pt x="68333" y="101061"/>
                    </a:lnTo>
                    <a:lnTo>
                      <a:pt x="84873" y="88436"/>
                    </a:lnTo>
                    <a:lnTo>
                      <a:pt x="97236" y="87696"/>
                    </a:lnTo>
                    <a:lnTo>
                      <a:pt x="104269" y="77289"/>
                    </a:lnTo>
                    <a:lnTo>
                      <a:pt x="100646" y="56928"/>
                    </a:lnTo>
                    <a:lnTo>
                      <a:pt x="111090" y="50786"/>
                    </a:lnTo>
                    <a:lnTo>
                      <a:pt x="120000" y="25819"/>
                    </a:lnTo>
                    <a:lnTo>
                      <a:pt x="107339" y="0"/>
                    </a:lnTo>
                  </a:path>
                </a:pathLst>
              </a:custGeom>
              <a:noFill/>
              <a:ln cap="flat" cmpd="sng" w="152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 name="Shape 13"/>
              <p:cNvSpPr/>
              <p:nvPr/>
            </p:nvSpPr>
            <p:spPr>
              <a:xfrm>
                <a:off x="671" y="1115"/>
                <a:ext cx="3966" cy="2365"/>
              </a:xfrm>
              <a:custGeom>
                <a:pathLst>
                  <a:path extrusionOk="0" h="120000" w="120000">
                    <a:moveTo>
                      <a:pt x="43055" y="3296"/>
                    </a:moveTo>
                    <a:lnTo>
                      <a:pt x="34735" y="13288"/>
                    </a:lnTo>
                    <a:lnTo>
                      <a:pt x="28260" y="10955"/>
                    </a:lnTo>
                    <a:lnTo>
                      <a:pt x="16006" y="15925"/>
                    </a:lnTo>
                    <a:lnTo>
                      <a:pt x="5264" y="16584"/>
                    </a:lnTo>
                    <a:lnTo>
                      <a:pt x="0" y="31851"/>
                    </a:lnTo>
                    <a:lnTo>
                      <a:pt x="2753" y="36821"/>
                    </a:lnTo>
                    <a:lnTo>
                      <a:pt x="6989" y="33169"/>
                    </a:lnTo>
                    <a:lnTo>
                      <a:pt x="13010" y="34843"/>
                    </a:lnTo>
                    <a:lnTo>
                      <a:pt x="15249" y="43110"/>
                    </a:lnTo>
                    <a:lnTo>
                      <a:pt x="10499" y="51732"/>
                    </a:lnTo>
                    <a:lnTo>
                      <a:pt x="16006" y="58021"/>
                    </a:lnTo>
                    <a:lnTo>
                      <a:pt x="21996" y="56043"/>
                    </a:lnTo>
                    <a:lnTo>
                      <a:pt x="27261" y="61673"/>
                    </a:lnTo>
                    <a:lnTo>
                      <a:pt x="38003" y="62333"/>
                    </a:lnTo>
                    <a:lnTo>
                      <a:pt x="48744" y="72273"/>
                    </a:lnTo>
                    <a:lnTo>
                      <a:pt x="51255" y="84852"/>
                    </a:lnTo>
                    <a:lnTo>
                      <a:pt x="48986" y="107421"/>
                    </a:lnTo>
                    <a:lnTo>
                      <a:pt x="51255" y="115029"/>
                    </a:lnTo>
                    <a:lnTo>
                      <a:pt x="64508" y="113710"/>
                    </a:lnTo>
                    <a:lnTo>
                      <a:pt x="69258" y="120000"/>
                    </a:lnTo>
                    <a:lnTo>
                      <a:pt x="78487" y="103770"/>
                    </a:lnTo>
                    <a:lnTo>
                      <a:pt x="76762" y="92155"/>
                    </a:lnTo>
                    <a:lnTo>
                      <a:pt x="85264" y="84852"/>
                    </a:lnTo>
                    <a:lnTo>
                      <a:pt x="91255" y="87185"/>
                    </a:lnTo>
                    <a:lnTo>
                      <a:pt x="99243" y="81910"/>
                    </a:lnTo>
                    <a:lnTo>
                      <a:pt x="103025" y="59543"/>
                    </a:lnTo>
                    <a:lnTo>
                      <a:pt x="110226" y="46762"/>
                    </a:lnTo>
                    <a:lnTo>
                      <a:pt x="120000" y="45443"/>
                    </a:lnTo>
                    <a:lnTo>
                      <a:pt x="118245" y="37176"/>
                    </a:lnTo>
                    <a:lnTo>
                      <a:pt x="111013" y="28554"/>
                    </a:lnTo>
                    <a:lnTo>
                      <a:pt x="115491" y="10650"/>
                    </a:lnTo>
                    <a:lnTo>
                      <a:pt x="108623" y="0"/>
                    </a:lnTo>
                  </a:path>
                </a:pathLst>
              </a:custGeom>
              <a:noFill/>
              <a:ln cap="flat" cmpd="sng" w="165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4" name="Shape 14"/>
              <p:cNvSpPr/>
              <p:nvPr/>
            </p:nvSpPr>
            <p:spPr>
              <a:xfrm>
                <a:off x="20" y="1068"/>
                <a:ext cx="5732" cy="3107"/>
              </a:xfrm>
              <a:custGeom>
                <a:pathLst>
                  <a:path extrusionOk="0" h="120000" w="120000">
                    <a:moveTo>
                      <a:pt x="1695" y="0"/>
                    </a:moveTo>
                    <a:lnTo>
                      <a:pt x="2784" y="12668"/>
                    </a:lnTo>
                    <a:lnTo>
                      <a:pt x="0" y="25722"/>
                    </a:lnTo>
                    <a:lnTo>
                      <a:pt x="1737" y="47158"/>
                    </a:lnTo>
                    <a:lnTo>
                      <a:pt x="8646" y="58513"/>
                    </a:lnTo>
                    <a:lnTo>
                      <a:pt x="18443" y="65658"/>
                    </a:lnTo>
                    <a:lnTo>
                      <a:pt x="30146" y="63765"/>
                    </a:lnTo>
                    <a:lnTo>
                      <a:pt x="36741" y="74927"/>
                    </a:lnTo>
                    <a:lnTo>
                      <a:pt x="34605" y="82111"/>
                    </a:lnTo>
                    <a:lnTo>
                      <a:pt x="23782" y="82729"/>
                    </a:lnTo>
                    <a:lnTo>
                      <a:pt x="19071" y="78056"/>
                    </a:lnTo>
                    <a:lnTo>
                      <a:pt x="15471" y="82729"/>
                    </a:lnTo>
                    <a:lnTo>
                      <a:pt x="19972" y="97483"/>
                    </a:lnTo>
                    <a:lnTo>
                      <a:pt x="20369" y="112198"/>
                    </a:lnTo>
                    <a:lnTo>
                      <a:pt x="31632" y="120000"/>
                    </a:lnTo>
                    <a:lnTo>
                      <a:pt x="34417" y="112854"/>
                    </a:lnTo>
                    <a:lnTo>
                      <a:pt x="43482" y="108027"/>
                    </a:lnTo>
                    <a:lnTo>
                      <a:pt x="54640" y="114399"/>
                    </a:lnTo>
                    <a:lnTo>
                      <a:pt x="67452" y="108606"/>
                    </a:lnTo>
                    <a:lnTo>
                      <a:pt x="72079" y="112854"/>
                    </a:lnTo>
                    <a:lnTo>
                      <a:pt x="80830" y="102272"/>
                    </a:lnTo>
                    <a:lnTo>
                      <a:pt x="86357" y="89256"/>
                    </a:lnTo>
                    <a:lnTo>
                      <a:pt x="91465" y="89526"/>
                    </a:lnTo>
                    <a:lnTo>
                      <a:pt x="95338" y="94431"/>
                    </a:lnTo>
                    <a:lnTo>
                      <a:pt x="104989" y="82729"/>
                    </a:lnTo>
                    <a:lnTo>
                      <a:pt x="113133" y="84390"/>
                    </a:lnTo>
                    <a:lnTo>
                      <a:pt x="119999" y="79909"/>
                    </a:lnTo>
                  </a:path>
                </a:pathLst>
              </a:custGeom>
              <a:noFill/>
              <a:ln cap="flat" cmpd="sng" w="165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5" name="Shape 15"/>
              <p:cNvSpPr/>
              <p:nvPr/>
            </p:nvSpPr>
            <p:spPr>
              <a:xfrm>
                <a:off x="242" y="1144"/>
                <a:ext cx="5511" cy="2760"/>
              </a:xfrm>
              <a:custGeom>
                <a:pathLst>
                  <a:path extrusionOk="0" h="120000" w="120000">
                    <a:moveTo>
                      <a:pt x="5224" y="0"/>
                    </a:moveTo>
                    <a:lnTo>
                      <a:pt x="0" y="14608"/>
                    </a:lnTo>
                    <a:lnTo>
                      <a:pt x="1785" y="35695"/>
                    </a:lnTo>
                    <a:lnTo>
                      <a:pt x="5290" y="37956"/>
                    </a:lnTo>
                    <a:lnTo>
                      <a:pt x="10297" y="47260"/>
                    </a:lnTo>
                    <a:lnTo>
                      <a:pt x="12126" y="62652"/>
                    </a:lnTo>
                    <a:lnTo>
                      <a:pt x="18265" y="65173"/>
                    </a:lnTo>
                    <a:lnTo>
                      <a:pt x="27387" y="58652"/>
                    </a:lnTo>
                    <a:lnTo>
                      <a:pt x="28454" y="64913"/>
                    </a:lnTo>
                    <a:lnTo>
                      <a:pt x="35290" y="65782"/>
                    </a:lnTo>
                    <a:lnTo>
                      <a:pt x="40537" y="81086"/>
                    </a:lnTo>
                    <a:lnTo>
                      <a:pt x="36313" y="94173"/>
                    </a:lnTo>
                    <a:lnTo>
                      <a:pt x="28476" y="96391"/>
                    </a:lnTo>
                    <a:lnTo>
                      <a:pt x="21596" y="94434"/>
                    </a:lnTo>
                    <a:lnTo>
                      <a:pt x="19658" y="97565"/>
                    </a:lnTo>
                    <a:lnTo>
                      <a:pt x="21944" y="105000"/>
                    </a:lnTo>
                    <a:lnTo>
                      <a:pt x="21596" y="110347"/>
                    </a:lnTo>
                    <a:lnTo>
                      <a:pt x="24753" y="120000"/>
                    </a:lnTo>
                    <a:lnTo>
                      <a:pt x="36161" y="114043"/>
                    </a:lnTo>
                    <a:lnTo>
                      <a:pt x="37554" y="108347"/>
                    </a:lnTo>
                    <a:lnTo>
                      <a:pt x="41255" y="110913"/>
                    </a:lnTo>
                    <a:lnTo>
                      <a:pt x="50899" y="106434"/>
                    </a:lnTo>
                    <a:lnTo>
                      <a:pt x="53185" y="118000"/>
                    </a:lnTo>
                    <a:lnTo>
                      <a:pt x="62481" y="110478"/>
                    </a:lnTo>
                    <a:lnTo>
                      <a:pt x="71059" y="112652"/>
                    </a:lnTo>
                    <a:lnTo>
                      <a:pt x="76676" y="105521"/>
                    </a:lnTo>
                    <a:lnTo>
                      <a:pt x="78243" y="90478"/>
                    </a:lnTo>
                    <a:lnTo>
                      <a:pt x="87365" y="90739"/>
                    </a:lnTo>
                    <a:lnTo>
                      <a:pt x="88606" y="83652"/>
                    </a:lnTo>
                    <a:lnTo>
                      <a:pt x="92285" y="83956"/>
                    </a:lnTo>
                    <a:lnTo>
                      <a:pt x="97206" y="91043"/>
                    </a:lnTo>
                    <a:lnTo>
                      <a:pt x="105283" y="78869"/>
                    </a:lnTo>
                    <a:lnTo>
                      <a:pt x="113751" y="77608"/>
                    </a:lnTo>
                    <a:lnTo>
                      <a:pt x="116843" y="68304"/>
                    </a:lnTo>
                    <a:lnTo>
                      <a:pt x="120000" y="68913"/>
                    </a:lnTo>
                  </a:path>
                </a:pathLst>
              </a:custGeom>
              <a:noFill/>
              <a:ln cap="flat" cmpd="sng" w="152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6" name="Shape 16"/>
              <p:cNvSpPr/>
              <p:nvPr/>
            </p:nvSpPr>
            <p:spPr>
              <a:xfrm>
                <a:off x="4840" y="984"/>
                <a:ext cx="789" cy="1189"/>
              </a:xfrm>
              <a:custGeom>
                <a:pathLst>
                  <a:path extrusionOk="0" h="120000" w="120000">
                    <a:moveTo>
                      <a:pt x="21113" y="0"/>
                    </a:moveTo>
                    <a:lnTo>
                      <a:pt x="31898" y="23515"/>
                    </a:lnTo>
                    <a:lnTo>
                      <a:pt x="24151" y="64894"/>
                    </a:lnTo>
                    <a:lnTo>
                      <a:pt x="68962" y="77813"/>
                    </a:lnTo>
                    <a:lnTo>
                      <a:pt x="91898" y="105567"/>
                    </a:lnTo>
                    <a:lnTo>
                      <a:pt x="120000" y="120000"/>
                    </a:lnTo>
                    <a:lnTo>
                      <a:pt x="82025" y="112127"/>
                    </a:lnTo>
                    <a:lnTo>
                      <a:pt x="55139" y="89116"/>
                    </a:lnTo>
                    <a:lnTo>
                      <a:pt x="21113" y="85988"/>
                    </a:lnTo>
                    <a:lnTo>
                      <a:pt x="0" y="50361"/>
                    </a:lnTo>
                    <a:lnTo>
                      <a:pt x="7291" y="21093"/>
                    </a:lnTo>
                  </a:path>
                </a:pathLst>
              </a:custGeom>
              <a:noFill/>
              <a:ln cap="flat" cmpd="sng" w="152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7" name="Shape 17"/>
              <p:cNvSpPr/>
              <p:nvPr/>
            </p:nvSpPr>
            <p:spPr>
              <a:xfrm>
                <a:off x="5172" y="896"/>
                <a:ext cx="578" cy="1117"/>
              </a:xfrm>
              <a:custGeom>
                <a:pathLst>
                  <a:path extrusionOk="0" h="120000" w="120000">
                    <a:moveTo>
                      <a:pt x="0" y="0"/>
                    </a:moveTo>
                    <a:lnTo>
                      <a:pt x="26528" y="35237"/>
                    </a:lnTo>
                    <a:lnTo>
                      <a:pt x="1865" y="70796"/>
                    </a:lnTo>
                    <a:lnTo>
                      <a:pt x="8290" y="81969"/>
                    </a:lnTo>
                    <a:lnTo>
                      <a:pt x="48497" y="79391"/>
                    </a:lnTo>
                    <a:lnTo>
                      <a:pt x="71295" y="113339"/>
                    </a:lnTo>
                    <a:lnTo>
                      <a:pt x="120000" y="120000"/>
                    </a:lnTo>
                  </a:path>
                </a:pathLst>
              </a:custGeom>
              <a:noFill/>
              <a:ln cap="flat" cmpd="sng" w="165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8" name="Shape 18"/>
              <p:cNvSpPr/>
              <p:nvPr/>
            </p:nvSpPr>
            <p:spPr>
              <a:xfrm>
                <a:off x="3290" y="968"/>
                <a:ext cx="2471" cy="2396"/>
              </a:xfrm>
              <a:custGeom>
                <a:pathLst>
                  <a:path extrusionOk="0" h="120000" w="120000">
                    <a:moveTo>
                      <a:pt x="54293" y="0"/>
                    </a:moveTo>
                    <a:lnTo>
                      <a:pt x="57256" y="11268"/>
                    </a:lnTo>
                    <a:lnTo>
                      <a:pt x="67648" y="16978"/>
                    </a:lnTo>
                    <a:lnTo>
                      <a:pt x="68182" y="27445"/>
                    </a:lnTo>
                    <a:lnTo>
                      <a:pt x="65171" y="36661"/>
                    </a:lnTo>
                    <a:lnTo>
                      <a:pt x="69639" y="46327"/>
                    </a:lnTo>
                    <a:lnTo>
                      <a:pt x="70659" y="55542"/>
                    </a:lnTo>
                    <a:lnTo>
                      <a:pt x="63666" y="57195"/>
                    </a:lnTo>
                    <a:lnTo>
                      <a:pt x="44969" y="69315"/>
                    </a:lnTo>
                    <a:lnTo>
                      <a:pt x="47349" y="72921"/>
                    </a:lnTo>
                    <a:lnTo>
                      <a:pt x="46426" y="81335"/>
                    </a:lnTo>
                    <a:lnTo>
                      <a:pt x="37976" y="91001"/>
                    </a:lnTo>
                    <a:lnTo>
                      <a:pt x="26175" y="99065"/>
                    </a:lnTo>
                    <a:lnTo>
                      <a:pt x="7381" y="101469"/>
                    </a:lnTo>
                    <a:lnTo>
                      <a:pt x="922" y="112737"/>
                    </a:lnTo>
                    <a:lnTo>
                      <a:pt x="0" y="120000"/>
                    </a:lnTo>
                    <a:lnTo>
                      <a:pt x="10343" y="109131"/>
                    </a:lnTo>
                    <a:lnTo>
                      <a:pt x="30546" y="104674"/>
                    </a:lnTo>
                    <a:lnTo>
                      <a:pt x="43415" y="95459"/>
                    </a:lnTo>
                    <a:lnTo>
                      <a:pt x="59732" y="99465"/>
                    </a:lnTo>
                    <a:lnTo>
                      <a:pt x="81003" y="95459"/>
                    </a:lnTo>
                    <a:lnTo>
                      <a:pt x="96301" y="87395"/>
                    </a:lnTo>
                    <a:lnTo>
                      <a:pt x="97806" y="80133"/>
                    </a:lnTo>
                    <a:lnTo>
                      <a:pt x="108636" y="74924"/>
                    </a:lnTo>
                    <a:lnTo>
                      <a:pt x="114560" y="77729"/>
                    </a:lnTo>
                    <a:lnTo>
                      <a:pt x="120000" y="74073"/>
                    </a:lnTo>
                  </a:path>
                </a:pathLst>
              </a:custGeom>
              <a:noFill/>
              <a:ln cap="flat" cmpd="sng" w="165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9" name="Shape 19"/>
              <p:cNvSpPr/>
              <p:nvPr/>
            </p:nvSpPr>
            <p:spPr>
              <a:xfrm>
                <a:off x="2365" y="1067"/>
                <a:ext cx="1398" cy="1348"/>
              </a:xfrm>
              <a:custGeom>
                <a:pathLst>
                  <a:path extrusionOk="0" h="120000" w="120000">
                    <a:moveTo>
                      <a:pt x="53180" y="13787"/>
                    </a:moveTo>
                    <a:lnTo>
                      <a:pt x="36111" y="13787"/>
                    </a:lnTo>
                    <a:lnTo>
                      <a:pt x="17583" y="45100"/>
                    </a:lnTo>
                    <a:lnTo>
                      <a:pt x="0" y="59866"/>
                    </a:lnTo>
                    <a:lnTo>
                      <a:pt x="41772" y="69651"/>
                    </a:lnTo>
                    <a:lnTo>
                      <a:pt x="36454" y="89755"/>
                    </a:lnTo>
                    <a:lnTo>
                      <a:pt x="52923" y="96604"/>
                    </a:lnTo>
                    <a:lnTo>
                      <a:pt x="42716" y="120000"/>
                    </a:lnTo>
                    <a:lnTo>
                      <a:pt x="82430" y="92068"/>
                    </a:lnTo>
                    <a:lnTo>
                      <a:pt x="79428" y="69028"/>
                    </a:lnTo>
                    <a:lnTo>
                      <a:pt x="101300" y="66627"/>
                    </a:lnTo>
                    <a:lnTo>
                      <a:pt x="119999" y="53461"/>
                    </a:lnTo>
                    <a:lnTo>
                      <a:pt x="112794" y="37005"/>
                    </a:lnTo>
                    <a:lnTo>
                      <a:pt x="115025" y="17435"/>
                    </a:lnTo>
                    <a:lnTo>
                      <a:pt x="100443" y="14588"/>
                    </a:lnTo>
                    <a:lnTo>
                      <a:pt x="79599" y="0"/>
                    </a:lnTo>
                    <a:lnTo>
                      <a:pt x="53180" y="13787"/>
                    </a:lnTo>
                    <a:close/>
                  </a:path>
                </a:pathLst>
              </a:custGeom>
              <a:noFill/>
              <a:ln cap="flat" cmpd="sng" w="177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20" name="Shape 20"/>
              <p:cNvSpPr/>
              <p:nvPr/>
            </p:nvSpPr>
            <p:spPr>
              <a:xfrm>
                <a:off x="4275" y="2030"/>
                <a:ext cx="1255" cy="809"/>
              </a:xfrm>
              <a:custGeom>
                <a:pathLst>
                  <a:path extrusionOk="0" h="120000" w="120000">
                    <a:moveTo>
                      <a:pt x="68694" y="27111"/>
                    </a:moveTo>
                    <a:lnTo>
                      <a:pt x="72611" y="4888"/>
                    </a:lnTo>
                    <a:lnTo>
                      <a:pt x="84458" y="0"/>
                    </a:lnTo>
                    <a:lnTo>
                      <a:pt x="93917" y="11555"/>
                    </a:lnTo>
                    <a:lnTo>
                      <a:pt x="103375" y="36740"/>
                    </a:lnTo>
                    <a:lnTo>
                      <a:pt x="120000" y="33925"/>
                    </a:lnTo>
                    <a:lnTo>
                      <a:pt x="119235" y="53185"/>
                    </a:lnTo>
                    <a:lnTo>
                      <a:pt x="97070" y="63851"/>
                    </a:lnTo>
                    <a:lnTo>
                      <a:pt x="83980" y="61777"/>
                    </a:lnTo>
                    <a:lnTo>
                      <a:pt x="68694" y="71259"/>
                    </a:lnTo>
                    <a:lnTo>
                      <a:pt x="56464" y="93777"/>
                    </a:lnTo>
                    <a:lnTo>
                      <a:pt x="40414" y="79555"/>
                    </a:lnTo>
                    <a:lnTo>
                      <a:pt x="24458" y="120000"/>
                    </a:lnTo>
                    <a:lnTo>
                      <a:pt x="6305" y="113185"/>
                    </a:lnTo>
                    <a:lnTo>
                      <a:pt x="0" y="89037"/>
                    </a:lnTo>
                    <a:lnTo>
                      <a:pt x="15000" y="71555"/>
                    </a:lnTo>
                    <a:lnTo>
                      <a:pt x="23694" y="41629"/>
                    </a:lnTo>
                    <a:lnTo>
                      <a:pt x="41847" y="22222"/>
                    </a:lnTo>
                    <a:lnTo>
                      <a:pt x="68694" y="28000"/>
                    </a:lnTo>
                  </a:path>
                </a:pathLst>
              </a:custGeom>
              <a:noFill/>
              <a:ln cap="flat" cmpd="sng" w="177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21" name="Shape 21"/>
              <p:cNvSpPr/>
              <p:nvPr/>
            </p:nvSpPr>
            <p:spPr>
              <a:xfrm>
                <a:off x="2913" y="3475"/>
                <a:ext cx="2847" cy="788"/>
              </a:xfrm>
              <a:custGeom>
                <a:pathLst>
                  <a:path extrusionOk="0" h="120000" w="120000">
                    <a:moveTo>
                      <a:pt x="119578" y="2436"/>
                    </a:moveTo>
                    <a:lnTo>
                      <a:pt x="105042" y="0"/>
                    </a:lnTo>
                    <a:lnTo>
                      <a:pt x="95983" y="12335"/>
                    </a:lnTo>
                    <a:lnTo>
                      <a:pt x="81573" y="6700"/>
                    </a:lnTo>
                    <a:lnTo>
                      <a:pt x="73272" y="53908"/>
                    </a:lnTo>
                    <a:lnTo>
                      <a:pt x="67415" y="32284"/>
                    </a:lnTo>
                    <a:lnTo>
                      <a:pt x="56966" y="46903"/>
                    </a:lnTo>
                    <a:lnTo>
                      <a:pt x="60884" y="78426"/>
                    </a:lnTo>
                    <a:lnTo>
                      <a:pt x="45168" y="62741"/>
                    </a:lnTo>
                    <a:lnTo>
                      <a:pt x="37415" y="82233"/>
                    </a:lnTo>
                    <a:lnTo>
                      <a:pt x="0" y="100507"/>
                    </a:lnTo>
                    <a:lnTo>
                      <a:pt x="12134" y="120000"/>
                    </a:lnTo>
                    <a:lnTo>
                      <a:pt x="43820" y="102944"/>
                    </a:lnTo>
                    <a:lnTo>
                      <a:pt x="53595" y="113908"/>
                    </a:lnTo>
                    <a:lnTo>
                      <a:pt x="88314" y="105228"/>
                    </a:lnTo>
                    <a:lnTo>
                      <a:pt x="97752" y="113908"/>
                    </a:lnTo>
                    <a:lnTo>
                      <a:pt x="103483" y="90761"/>
                    </a:lnTo>
                    <a:lnTo>
                      <a:pt x="114269" y="109035"/>
                    </a:lnTo>
                    <a:lnTo>
                      <a:pt x="114438" y="51624"/>
                    </a:lnTo>
                    <a:lnTo>
                      <a:pt x="120000" y="39289"/>
                    </a:lnTo>
                  </a:path>
                </a:pathLst>
              </a:custGeom>
              <a:noFill/>
              <a:ln cap="flat" cmpd="sng" w="177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22" name="Shape 22"/>
              <p:cNvSpPr/>
              <p:nvPr/>
            </p:nvSpPr>
            <p:spPr>
              <a:xfrm>
                <a:off x="5443" y="922"/>
                <a:ext cx="318" cy="853"/>
              </a:xfrm>
              <a:custGeom>
                <a:pathLst>
                  <a:path extrusionOk="0" h="120000" w="120000">
                    <a:moveTo>
                      <a:pt x="0" y="0"/>
                    </a:moveTo>
                    <a:lnTo>
                      <a:pt x="39874" y="43981"/>
                    </a:lnTo>
                    <a:lnTo>
                      <a:pt x="39874" y="89086"/>
                    </a:lnTo>
                    <a:lnTo>
                      <a:pt x="100815" y="120000"/>
                    </a:lnTo>
                    <a:lnTo>
                      <a:pt x="104576" y="81077"/>
                    </a:lnTo>
                    <a:lnTo>
                      <a:pt x="89529" y="56206"/>
                    </a:lnTo>
                    <a:lnTo>
                      <a:pt x="120000" y="33723"/>
                    </a:lnTo>
                  </a:path>
                </a:pathLst>
              </a:custGeom>
              <a:noFill/>
              <a:ln cap="flat" cmpd="sng" w="177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23" name="Shape 23"/>
              <p:cNvSpPr/>
              <p:nvPr/>
            </p:nvSpPr>
            <p:spPr>
              <a:xfrm>
                <a:off x="4954" y="3568"/>
                <a:ext cx="646" cy="392"/>
              </a:xfrm>
              <a:custGeom>
                <a:pathLst>
                  <a:path extrusionOk="0" h="120000" w="120000">
                    <a:moveTo>
                      <a:pt x="93622" y="0"/>
                    </a:moveTo>
                    <a:lnTo>
                      <a:pt x="59442" y="18673"/>
                    </a:lnTo>
                    <a:lnTo>
                      <a:pt x="44210" y="33367"/>
                    </a:lnTo>
                    <a:lnTo>
                      <a:pt x="26749" y="66122"/>
                    </a:lnTo>
                    <a:lnTo>
                      <a:pt x="0" y="119999"/>
                    </a:lnTo>
                    <a:lnTo>
                      <a:pt x="66873" y="80510"/>
                    </a:lnTo>
                    <a:lnTo>
                      <a:pt x="80247" y="55714"/>
                    </a:lnTo>
                    <a:lnTo>
                      <a:pt x="120000" y="43469"/>
                    </a:lnTo>
                    <a:lnTo>
                      <a:pt x="93622" y="0"/>
                    </a:lnTo>
                    <a:close/>
                  </a:path>
                </a:pathLst>
              </a:custGeom>
              <a:noFill/>
              <a:ln cap="flat" cmpd="sng" w="1777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24" name="Shape 24"/>
              <p:cNvSpPr/>
              <p:nvPr/>
            </p:nvSpPr>
            <p:spPr>
              <a:xfrm>
                <a:off x="50" y="2400"/>
                <a:ext cx="2736" cy="1919"/>
              </a:xfrm>
              <a:custGeom>
                <a:pathLst>
                  <a:path extrusionOk="0" h="120000" w="120000">
                    <a:moveTo>
                      <a:pt x="0" y="0"/>
                    </a:moveTo>
                    <a:lnTo>
                      <a:pt x="4210" y="21000"/>
                    </a:lnTo>
                    <a:lnTo>
                      <a:pt x="16842" y="24000"/>
                    </a:lnTo>
                    <a:lnTo>
                      <a:pt x="25263" y="45000"/>
                    </a:lnTo>
                    <a:lnTo>
                      <a:pt x="23157" y="60000"/>
                    </a:lnTo>
                    <a:lnTo>
                      <a:pt x="29473" y="69000"/>
                    </a:lnTo>
                    <a:lnTo>
                      <a:pt x="25263" y="87000"/>
                    </a:lnTo>
                    <a:lnTo>
                      <a:pt x="27368" y="102000"/>
                    </a:lnTo>
                    <a:lnTo>
                      <a:pt x="65263" y="117000"/>
                    </a:lnTo>
                    <a:lnTo>
                      <a:pt x="73684" y="108000"/>
                    </a:lnTo>
                    <a:lnTo>
                      <a:pt x="96842" y="108000"/>
                    </a:lnTo>
                    <a:lnTo>
                      <a:pt x="101052" y="102000"/>
                    </a:lnTo>
                    <a:lnTo>
                      <a:pt x="120000" y="117000"/>
                    </a:lnTo>
                    <a:lnTo>
                      <a:pt x="115789" y="120000"/>
                    </a:lnTo>
                    <a:lnTo>
                      <a:pt x="101052" y="114000"/>
                    </a:lnTo>
                    <a:lnTo>
                      <a:pt x="94736" y="117000"/>
                    </a:lnTo>
                    <a:lnTo>
                      <a:pt x="71578" y="120000"/>
                    </a:lnTo>
                    <a:lnTo>
                      <a:pt x="63157" y="120000"/>
                    </a:lnTo>
                    <a:lnTo>
                      <a:pt x="21052" y="114000"/>
                    </a:lnTo>
                    <a:lnTo>
                      <a:pt x="8421" y="117000"/>
                    </a:lnTo>
                    <a:lnTo>
                      <a:pt x="4210" y="105000"/>
                    </a:lnTo>
                    <a:lnTo>
                      <a:pt x="12631" y="90000"/>
                    </a:lnTo>
                    <a:lnTo>
                      <a:pt x="14736" y="69000"/>
                    </a:lnTo>
                    <a:lnTo>
                      <a:pt x="6315" y="54000"/>
                    </a:lnTo>
                    <a:lnTo>
                      <a:pt x="10526" y="39000"/>
                    </a:lnTo>
                    <a:lnTo>
                      <a:pt x="2105" y="33000"/>
                    </a:lnTo>
                    <a:lnTo>
                      <a:pt x="0" y="0"/>
                    </a:lnTo>
                    <a:close/>
                  </a:path>
                </a:pathLst>
              </a:custGeom>
              <a:no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grpSp>
        <p:grpSp>
          <p:nvGrpSpPr>
            <p:cNvPr id="25" name="Shape 25"/>
            <p:cNvGrpSpPr/>
            <p:nvPr/>
          </p:nvGrpSpPr>
          <p:grpSpPr>
            <a:xfrm>
              <a:off x="2" y="2292"/>
              <a:ext cx="1381" cy="1697"/>
              <a:chOff x="2" y="2292"/>
              <a:chExt cx="1381" cy="1697"/>
            </a:xfrm>
          </p:grpSpPr>
          <p:sp>
            <p:nvSpPr>
              <p:cNvPr id="26" name="Shape 26"/>
              <p:cNvSpPr/>
              <p:nvPr/>
            </p:nvSpPr>
            <p:spPr>
              <a:xfrm rot="6798887">
                <a:off x="63" y="3882"/>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27" name="Shape 27"/>
              <p:cNvSpPr/>
              <p:nvPr/>
            </p:nvSpPr>
            <p:spPr>
              <a:xfrm rot="6798887">
                <a:off x="32" y="3879"/>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28" name="Shape 28"/>
              <p:cNvSpPr/>
              <p:nvPr/>
            </p:nvSpPr>
            <p:spPr>
              <a:xfrm rot="6798887">
                <a:off x="7" y="3873"/>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29" name="Shape 29"/>
              <p:cNvSpPr/>
              <p:nvPr/>
            </p:nvSpPr>
            <p:spPr>
              <a:xfrm rot="5999912">
                <a:off x="209" y="3883"/>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30" name="Shape 30"/>
              <p:cNvSpPr/>
              <p:nvPr/>
            </p:nvSpPr>
            <p:spPr>
              <a:xfrm rot="5999912">
                <a:off x="183" y="3887"/>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31" name="Shape 31"/>
              <p:cNvSpPr/>
              <p:nvPr/>
            </p:nvSpPr>
            <p:spPr>
              <a:xfrm rot="6250138">
                <a:off x="153" y="3887"/>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32" name="Shape 32"/>
              <p:cNvSpPr/>
              <p:nvPr/>
            </p:nvSpPr>
            <p:spPr>
              <a:xfrm rot="6238076">
                <a:off x="123" y="3886"/>
                <a:ext cx="69"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33" name="Shape 33"/>
              <p:cNvSpPr/>
              <p:nvPr/>
            </p:nvSpPr>
            <p:spPr>
              <a:xfrm rot="5380717">
                <a:off x="362" y="3867"/>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34" name="Shape 34"/>
              <p:cNvSpPr/>
              <p:nvPr/>
            </p:nvSpPr>
            <p:spPr>
              <a:xfrm rot="5380717">
                <a:off x="333" y="3872"/>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35" name="Shape 35"/>
              <p:cNvSpPr/>
              <p:nvPr/>
            </p:nvSpPr>
            <p:spPr>
              <a:xfrm rot="5583200">
                <a:off x="302" y="3876"/>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36" name="Shape 36"/>
              <p:cNvSpPr/>
              <p:nvPr/>
            </p:nvSpPr>
            <p:spPr>
              <a:xfrm rot="5737625">
                <a:off x="271" y="3881"/>
                <a:ext cx="68"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37" name="Shape 37"/>
              <p:cNvSpPr/>
              <p:nvPr/>
            </p:nvSpPr>
            <p:spPr>
              <a:xfrm rot="4715477">
                <a:off x="516" y="3828"/>
                <a:ext cx="6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38" name="Shape 38"/>
              <p:cNvSpPr/>
              <p:nvPr/>
            </p:nvSpPr>
            <p:spPr>
              <a:xfrm rot="4924949">
                <a:off x="486" y="3834"/>
                <a:ext cx="6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39" name="Shape 39"/>
              <p:cNvSpPr/>
              <p:nvPr/>
            </p:nvSpPr>
            <p:spPr>
              <a:xfrm rot="4924949">
                <a:off x="455" y="3848"/>
                <a:ext cx="6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40" name="Shape 40"/>
              <p:cNvSpPr/>
              <p:nvPr/>
            </p:nvSpPr>
            <p:spPr>
              <a:xfrm rot="5041352">
                <a:off x="426" y="3849"/>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41" name="Shape 41"/>
              <p:cNvSpPr/>
              <p:nvPr/>
            </p:nvSpPr>
            <p:spPr>
              <a:xfrm rot="3816889">
                <a:off x="664" y="3762"/>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42" name="Shape 42"/>
              <p:cNvSpPr/>
              <p:nvPr/>
            </p:nvSpPr>
            <p:spPr>
              <a:xfrm rot="3816889">
                <a:off x="633" y="3780"/>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43" name="Shape 43"/>
              <p:cNvSpPr/>
              <p:nvPr/>
            </p:nvSpPr>
            <p:spPr>
              <a:xfrm rot="4104184">
                <a:off x="605" y="3790"/>
                <a:ext cx="6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44" name="Shape 44"/>
              <p:cNvSpPr/>
              <p:nvPr/>
            </p:nvSpPr>
            <p:spPr>
              <a:xfrm rot="4325343">
                <a:off x="575" y="3804"/>
                <a:ext cx="6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45" name="Shape 45"/>
              <p:cNvSpPr/>
              <p:nvPr/>
            </p:nvSpPr>
            <p:spPr>
              <a:xfrm rot="3368036">
                <a:off x="799" y="3681"/>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46" name="Shape 46"/>
              <p:cNvSpPr/>
              <p:nvPr/>
            </p:nvSpPr>
            <p:spPr>
              <a:xfrm rot="3368036">
                <a:off x="771" y="3697"/>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47" name="Shape 47"/>
              <p:cNvSpPr/>
              <p:nvPr/>
            </p:nvSpPr>
            <p:spPr>
              <a:xfrm rot="3368036">
                <a:off x="746" y="3715"/>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48" name="Shape 48"/>
              <p:cNvSpPr/>
              <p:nvPr/>
            </p:nvSpPr>
            <p:spPr>
              <a:xfrm rot="3816889">
                <a:off x="717" y="3734"/>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49" name="Shape 49"/>
              <p:cNvSpPr/>
              <p:nvPr/>
            </p:nvSpPr>
            <p:spPr>
              <a:xfrm rot="2302266">
                <a:off x="922" y="3587"/>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50" name="Shape 50"/>
              <p:cNvSpPr/>
              <p:nvPr/>
            </p:nvSpPr>
            <p:spPr>
              <a:xfrm rot="2302266">
                <a:off x="898" y="3605"/>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51" name="Shape 51"/>
              <p:cNvSpPr/>
              <p:nvPr/>
            </p:nvSpPr>
            <p:spPr>
              <a:xfrm rot="2707562">
                <a:off x="876" y="3626"/>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52" name="Shape 52"/>
              <p:cNvSpPr/>
              <p:nvPr/>
            </p:nvSpPr>
            <p:spPr>
              <a:xfrm rot="2707562">
                <a:off x="849" y="3644"/>
                <a:ext cx="6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53" name="Shape 53"/>
              <p:cNvSpPr/>
              <p:nvPr/>
            </p:nvSpPr>
            <p:spPr>
              <a:xfrm rot="1525830">
                <a:off x="1027" y="3473"/>
                <a:ext cx="68"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54" name="Shape 54"/>
              <p:cNvSpPr/>
              <p:nvPr/>
            </p:nvSpPr>
            <p:spPr>
              <a:xfrm rot="1525830">
                <a:off x="1008" y="3496"/>
                <a:ext cx="68"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55" name="Shape 55"/>
              <p:cNvSpPr/>
              <p:nvPr/>
            </p:nvSpPr>
            <p:spPr>
              <a:xfrm rot="1788117">
                <a:off x="989" y="3519"/>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56" name="Shape 56"/>
              <p:cNvSpPr/>
              <p:nvPr/>
            </p:nvSpPr>
            <p:spPr>
              <a:xfrm rot="1788117">
                <a:off x="968" y="3544"/>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57" name="Shape 57"/>
              <p:cNvSpPr/>
              <p:nvPr/>
            </p:nvSpPr>
            <p:spPr>
              <a:xfrm rot="841630">
                <a:off x="1113" y="3354"/>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58" name="Shape 58"/>
              <p:cNvSpPr/>
              <p:nvPr/>
            </p:nvSpPr>
            <p:spPr>
              <a:xfrm rot="841630">
                <a:off x="1100" y="3377"/>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59" name="Shape 59"/>
              <p:cNvSpPr/>
              <p:nvPr/>
            </p:nvSpPr>
            <p:spPr>
              <a:xfrm rot="1308689">
                <a:off x="1085" y="3404"/>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60" name="Shape 60"/>
              <p:cNvSpPr/>
              <p:nvPr/>
            </p:nvSpPr>
            <p:spPr>
              <a:xfrm rot="1308689">
                <a:off x="1064" y="3425"/>
                <a:ext cx="69"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61" name="Shape 61"/>
              <p:cNvSpPr/>
              <p:nvPr/>
            </p:nvSpPr>
            <p:spPr>
              <a:xfrm rot="469913">
                <a:off x="1171" y="3224"/>
                <a:ext cx="80"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62" name="Shape 62"/>
              <p:cNvSpPr/>
              <p:nvPr/>
            </p:nvSpPr>
            <p:spPr>
              <a:xfrm rot="559869">
                <a:off x="1162" y="3250"/>
                <a:ext cx="8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63" name="Shape 63"/>
              <p:cNvSpPr/>
              <p:nvPr/>
            </p:nvSpPr>
            <p:spPr>
              <a:xfrm rot="734079">
                <a:off x="1154" y="3276"/>
                <a:ext cx="80"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64" name="Shape 64"/>
              <p:cNvSpPr/>
              <p:nvPr/>
            </p:nvSpPr>
            <p:spPr>
              <a:xfrm rot="734079">
                <a:off x="1141" y="3304"/>
                <a:ext cx="7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65" name="Shape 65"/>
              <p:cNvSpPr/>
              <p:nvPr/>
            </p:nvSpPr>
            <p:spPr>
              <a:xfrm rot="-293905">
                <a:off x="1210" y="3096"/>
                <a:ext cx="8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66" name="Shape 66"/>
              <p:cNvSpPr/>
              <p:nvPr/>
            </p:nvSpPr>
            <p:spPr>
              <a:xfrm rot="-8">
                <a:off x="1201" y="3122"/>
                <a:ext cx="81"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67" name="Shape 67"/>
              <p:cNvSpPr/>
              <p:nvPr/>
            </p:nvSpPr>
            <p:spPr>
              <a:xfrm rot="-8">
                <a:off x="1200" y="3147"/>
                <a:ext cx="81"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68" name="Shape 68"/>
              <p:cNvSpPr/>
              <p:nvPr/>
            </p:nvSpPr>
            <p:spPr>
              <a:xfrm rot="214188">
                <a:off x="1189" y="3172"/>
                <a:ext cx="80"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69" name="Shape 69"/>
              <p:cNvSpPr/>
              <p:nvPr/>
            </p:nvSpPr>
            <p:spPr>
              <a:xfrm rot="-682388">
                <a:off x="1219" y="2965"/>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70" name="Shape 70"/>
              <p:cNvSpPr/>
              <p:nvPr/>
            </p:nvSpPr>
            <p:spPr>
              <a:xfrm rot="-480400">
                <a:off x="1219" y="2990"/>
                <a:ext cx="8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71" name="Shape 71"/>
              <p:cNvSpPr/>
              <p:nvPr/>
            </p:nvSpPr>
            <p:spPr>
              <a:xfrm rot="-480400">
                <a:off x="1219" y="3015"/>
                <a:ext cx="8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72" name="Shape 72"/>
              <p:cNvSpPr/>
              <p:nvPr/>
            </p:nvSpPr>
            <p:spPr>
              <a:xfrm rot="-270546">
                <a:off x="1219" y="3041"/>
                <a:ext cx="8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73" name="Shape 73"/>
              <p:cNvSpPr/>
              <p:nvPr/>
            </p:nvSpPr>
            <p:spPr>
              <a:xfrm rot="-1132286">
                <a:off x="1207" y="2843"/>
                <a:ext cx="8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74" name="Shape 74"/>
              <p:cNvSpPr/>
              <p:nvPr/>
            </p:nvSpPr>
            <p:spPr>
              <a:xfrm rot="-969272">
                <a:off x="1213" y="2863"/>
                <a:ext cx="8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75" name="Shape 75"/>
              <p:cNvSpPr/>
              <p:nvPr/>
            </p:nvSpPr>
            <p:spPr>
              <a:xfrm rot="-969272">
                <a:off x="1216" y="2888"/>
                <a:ext cx="8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76" name="Shape 76"/>
              <p:cNvSpPr/>
              <p:nvPr/>
            </p:nvSpPr>
            <p:spPr>
              <a:xfrm rot="-806259">
                <a:off x="1219" y="2915"/>
                <a:ext cx="8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77" name="Shape 77"/>
              <p:cNvSpPr/>
              <p:nvPr/>
            </p:nvSpPr>
            <p:spPr>
              <a:xfrm rot="-1543941">
                <a:off x="1165" y="2727"/>
                <a:ext cx="8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78" name="Shape 78"/>
              <p:cNvSpPr/>
              <p:nvPr/>
            </p:nvSpPr>
            <p:spPr>
              <a:xfrm rot="-1341953">
                <a:off x="1176" y="2751"/>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79" name="Shape 79"/>
              <p:cNvSpPr/>
              <p:nvPr/>
            </p:nvSpPr>
            <p:spPr>
              <a:xfrm rot="-1341953">
                <a:off x="1184" y="2774"/>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80" name="Shape 80"/>
              <p:cNvSpPr/>
              <p:nvPr/>
            </p:nvSpPr>
            <p:spPr>
              <a:xfrm rot="-1341953">
                <a:off x="1193" y="2795"/>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81" name="Shape 81"/>
              <p:cNvSpPr/>
              <p:nvPr/>
            </p:nvSpPr>
            <p:spPr>
              <a:xfrm rot="-1928746">
                <a:off x="1101" y="2627"/>
                <a:ext cx="8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82" name="Shape 82"/>
              <p:cNvSpPr/>
              <p:nvPr/>
            </p:nvSpPr>
            <p:spPr>
              <a:xfrm rot="-1844175">
                <a:off x="1113" y="2645"/>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83" name="Shape 83"/>
              <p:cNvSpPr/>
              <p:nvPr/>
            </p:nvSpPr>
            <p:spPr>
              <a:xfrm rot="-1752383">
                <a:off x="1129" y="2666"/>
                <a:ext cx="8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84" name="Shape 84"/>
              <p:cNvSpPr/>
              <p:nvPr/>
            </p:nvSpPr>
            <p:spPr>
              <a:xfrm rot="-1752383">
                <a:off x="1142" y="2683"/>
                <a:ext cx="8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85" name="Shape 85"/>
              <p:cNvSpPr/>
              <p:nvPr/>
            </p:nvSpPr>
            <p:spPr>
              <a:xfrm rot="-2466736">
                <a:off x="1014" y="2538"/>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86" name="Shape 86"/>
              <p:cNvSpPr/>
              <p:nvPr/>
            </p:nvSpPr>
            <p:spPr>
              <a:xfrm rot="-2466736">
                <a:off x="1035" y="2556"/>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87" name="Shape 87"/>
              <p:cNvSpPr/>
              <p:nvPr/>
            </p:nvSpPr>
            <p:spPr>
              <a:xfrm rot="-2466736">
                <a:off x="1049" y="2573"/>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88" name="Shape 88"/>
              <p:cNvSpPr/>
              <p:nvPr/>
            </p:nvSpPr>
            <p:spPr>
              <a:xfrm rot="-2342866">
                <a:off x="1067" y="2590"/>
                <a:ext cx="8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89" name="Shape 89"/>
              <p:cNvSpPr/>
              <p:nvPr/>
            </p:nvSpPr>
            <p:spPr>
              <a:xfrm>
                <a:off x="486" y="2562"/>
                <a:ext cx="179" cy="150"/>
              </a:xfrm>
              <a:custGeom>
                <a:pathLst>
                  <a:path extrusionOk="0" h="120000" w="120000">
                    <a:moveTo>
                      <a:pt x="0" y="114437"/>
                    </a:moveTo>
                    <a:lnTo>
                      <a:pt x="18666" y="116821"/>
                    </a:lnTo>
                    <a:lnTo>
                      <a:pt x="42666" y="36556"/>
                    </a:lnTo>
                    <a:lnTo>
                      <a:pt x="62666" y="120000"/>
                    </a:lnTo>
                    <a:lnTo>
                      <a:pt x="86000" y="120000"/>
                    </a:lnTo>
                    <a:lnTo>
                      <a:pt x="120000" y="7152"/>
                    </a:lnTo>
                    <a:lnTo>
                      <a:pt x="98666" y="7947"/>
                    </a:lnTo>
                    <a:lnTo>
                      <a:pt x="74666" y="89006"/>
                    </a:lnTo>
                    <a:lnTo>
                      <a:pt x="52666" y="0"/>
                    </a:lnTo>
                    <a:lnTo>
                      <a:pt x="32000" y="0"/>
                    </a:lnTo>
                    <a:lnTo>
                      <a:pt x="0" y="114437"/>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90" name="Shape 90"/>
              <p:cNvSpPr/>
              <p:nvPr/>
            </p:nvSpPr>
            <p:spPr>
              <a:xfrm rot="6575641">
                <a:off x="-216" y="3138"/>
                <a:ext cx="122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91" name="Shape 91"/>
              <p:cNvSpPr/>
              <p:nvPr/>
            </p:nvSpPr>
            <p:spPr>
              <a:xfrm rot="238799">
                <a:off x="3" y="3145"/>
                <a:ext cx="1030"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92" name="Shape 92"/>
              <p:cNvSpPr/>
              <p:nvPr/>
            </p:nvSpPr>
            <p:spPr>
              <a:xfrm rot="-2957028">
                <a:off x="907" y="2471"/>
                <a:ext cx="80"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93" name="Shape 93"/>
              <p:cNvSpPr/>
              <p:nvPr/>
            </p:nvSpPr>
            <p:spPr>
              <a:xfrm rot="-2957028">
                <a:off x="929" y="2486"/>
                <a:ext cx="80"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94" name="Shape 94"/>
              <p:cNvSpPr/>
              <p:nvPr/>
            </p:nvSpPr>
            <p:spPr>
              <a:xfrm rot="-2957028">
                <a:off x="954" y="2497"/>
                <a:ext cx="8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95" name="Shape 95"/>
              <p:cNvSpPr/>
              <p:nvPr/>
            </p:nvSpPr>
            <p:spPr>
              <a:xfrm rot="-2661033">
                <a:off x="974" y="2509"/>
                <a:ext cx="8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96" name="Shape 96"/>
              <p:cNvSpPr/>
              <p:nvPr/>
            </p:nvSpPr>
            <p:spPr>
              <a:xfrm rot="-3638503">
                <a:off x="788" y="2425"/>
                <a:ext cx="7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97" name="Shape 97"/>
              <p:cNvSpPr/>
              <p:nvPr/>
            </p:nvSpPr>
            <p:spPr>
              <a:xfrm rot="-3638503">
                <a:off x="814" y="2433"/>
                <a:ext cx="7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98" name="Shape 98"/>
              <p:cNvSpPr/>
              <p:nvPr/>
            </p:nvSpPr>
            <p:spPr>
              <a:xfrm rot="-3514633">
                <a:off x="837" y="2439"/>
                <a:ext cx="8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99" name="Shape 99"/>
              <p:cNvSpPr/>
              <p:nvPr/>
            </p:nvSpPr>
            <p:spPr>
              <a:xfrm rot="-3220799">
                <a:off x="861" y="2451"/>
                <a:ext cx="8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0" name="Shape 100"/>
              <p:cNvSpPr/>
              <p:nvPr/>
            </p:nvSpPr>
            <p:spPr>
              <a:xfrm rot="-4338250">
                <a:off x="648" y="2395"/>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1" name="Shape 101"/>
              <p:cNvSpPr/>
              <p:nvPr/>
            </p:nvSpPr>
            <p:spPr>
              <a:xfrm rot="-4250359">
                <a:off x="676" y="2401"/>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2" name="Shape 102"/>
              <p:cNvSpPr/>
              <p:nvPr/>
            </p:nvSpPr>
            <p:spPr>
              <a:xfrm rot="-4250359">
                <a:off x="707" y="2406"/>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3" name="Shape 103"/>
              <p:cNvSpPr/>
              <p:nvPr/>
            </p:nvSpPr>
            <p:spPr>
              <a:xfrm rot="-3989246">
                <a:off x="738" y="2409"/>
                <a:ext cx="74"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4" name="Shape 104"/>
              <p:cNvSpPr/>
              <p:nvPr/>
            </p:nvSpPr>
            <p:spPr>
              <a:xfrm rot="-4862215">
                <a:off x="503" y="2394"/>
                <a:ext cx="68"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5" name="Shape 105"/>
              <p:cNvSpPr/>
              <p:nvPr/>
            </p:nvSpPr>
            <p:spPr>
              <a:xfrm rot="-4673370">
                <a:off x="533" y="2391"/>
                <a:ext cx="74"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6" name="Shape 106"/>
              <p:cNvSpPr/>
              <p:nvPr/>
            </p:nvSpPr>
            <p:spPr>
              <a:xfrm rot="-4646721">
                <a:off x="562" y="2390"/>
                <a:ext cx="75"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7" name="Shape 107"/>
              <p:cNvSpPr/>
              <p:nvPr/>
            </p:nvSpPr>
            <p:spPr>
              <a:xfrm rot="-4580623">
                <a:off x="594" y="2389"/>
                <a:ext cx="74"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8" name="Shape 108"/>
              <p:cNvSpPr/>
              <p:nvPr/>
            </p:nvSpPr>
            <p:spPr>
              <a:xfrm rot="-5195129">
                <a:off x="354" y="2413"/>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9" name="Shape 109"/>
              <p:cNvSpPr/>
              <p:nvPr/>
            </p:nvSpPr>
            <p:spPr>
              <a:xfrm rot="-5360484">
                <a:off x="384" y="2407"/>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0" name="Shape 110"/>
              <p:cNvSpPr/>
              <p:nvPr/>
            </p:nvSpPr>
            <p:spPr>
              <a:xfrm rot="-5288939">
                <a:off x="419" y="2404"/>
                <a:ext cx="69"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1" name="Shape 111"/>
              <p:cNvSpPr/>
              <p:nvPr/>
            </p:nvSpPr>
            <p:spPr>
              <a:xfrm rot="-5164854">
                <a:off x="448" y="2400"/>
                <a:ext cx="6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2" name="Shape 112"/>
              <p:cNvSpPr/>
              <p:nvPr/>
            </p:nvSpPr>
            <p:spPr>
              <a:xfrm rot="-6132163">
                <a:off x="206" y="2458"/>
                <a:ext cx="6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3" name="Shape 113"/>
              <p:cNvSpPr/>
              <p:nvPr/>
            </p:nvSpPr>
            <p:spPr>
              <a:xfrm rot="-6220433">
                <a:off x="237" y="2448"/>
                <a:ext cx="6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4" name="Shape 114"/>
              <p:cNvSpPr/>
              <p:nvPr/>
            </p:nvSpPr>
            <p:spPr>
              <a:xfrm rot="-6110943">
                <a:off x="266" y="2438"/>
                <a:ext cx="6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5" name="Shape 115"/>
              <p:cNvSpPr/>
              <p:nvPr/>
            </p:nvSpPr>
            <p:spPr>
              <a:xfrm rot="-5919570">
                <a:off x="293" y="2426"/>
                <a:ext cx="69"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6" name="Shape 116"/>
              <p:cNvSpPr/>
              <p:nvPr/>
            </p:nvSpPr>
            <p:spPr>
              <a:xfrm rot="-7376291">
                <a:off x="6" y="2548"/>
                <a:ext cx="63"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7" name="Shape 117"/>
              <p:cNvSpPr/>
              <p:nvPr/>
            </p:nvSpPr>
            <p:spPr>
              <a:xfrm rot="-7168347">
                <a:off x="64" y="2515"/>
                <a:ext cx="6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8" name="Shape 118"/>
              <p:cNvSpPr/>
              <p:nvPr/>
            </p:nvSpPr>
            <p:spPr>
              <a:xfrm rot="-6802416">
                <a:off x="91" y="2502"/>
                <a:ext cx="6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9" name="Shape 119"/>
              <p:cNvSpPr/>
              <p:nvPr/>
            </p:nvSpPr>
            <p:spPr>
              <a:xfrm rot="-6802416">
                <a:off x="119" y="2491"/>
                <a:ext cx="6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20" name="Shape 120"/>
              <p:cNvSpPr/>
              <p:nvPr/>
            </p:nvSpPr>
            <p:spPr>
              <a:xfrm rot="-6457704">
                <a:off x="149" y="2478"/>
                <a:ext cx="6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21" name="Shape 121"/>
              <p:cNvSpPr/>
              <p:nvPr/>
            </p:nvSpPr>
            <p:spPr>
              <a:xfrm rot="-1876771">
                <a:off x="0" y="3363"/>
                <a:ext cx="7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22" name="Shape 122"/>
              <p:cNvSpPr/>
              <p:nvPr/>
            </p:nvSpPr>
            <p:spPr>
              <a:xfrm rot="3283992">
                <a:off x="510" y="3477"/>
                <a:ext cx="24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23" name="Shape 123"/>
              <p:cNvSpPr/>
              <p:nvPr/>
            </p:nvSpPr>
            <p:spPr>
              <a:xfrm rot="3283992">
                <a:off x="34" y="2798"/>
                <a:ext cx="24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24" name="Shape 124"/>
              <p:cNvSpPr/>
              <p:nvPr/>
            </p:nvSpPr>
            <p:spPr>
              <a:xfrm rot="-1876771">
                <a:off x="699" y="2850"/>
                <a:ext cx="31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25" name="Shape 125"/>
              <p:cNvSpPr/>
              <p:nvPr/>
            </p:nvSpPr>
            <p:spPr>
              <a:xfrm rot="5908516">
                <a:off x="200" y="3914"/>
                <a:ext cx="138"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26" name="Shape 126"/>
              <p:cNvSpPr/>
              <p:nvPr/>
            </p:nvSpPr>
            <p:spPr>
              <a:xfrm rot="6683973">
                <a:off x="44" y="3915"/>
                <a:ext cx="143"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27" name="Shape 127"/>
              <p:cNvSpPr/>
              <p:nvPr/>
            </p:nvSpPr>
            <p:spPr>
              <a:xfrm rot="5245609">
                <a:off x="361" y="3893"/>
                <a:ext cx="13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28" name="Shape 128"/>
              <p:cNvSpPr/>
              <p:nvPr/>
            </p:nvSpPr>
            <p:spPr>
              <a:xfrm rot="4500520">
                <a:off x="522" y="3846"/>
                <a:ext cx="13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29" name="Shape 129"/>
              <p:cNvSpPr/>
              <p:nvPr/>
            </p:nvSpPr>
            <p:spPr>
              <a:xfrm rot="3805227">
                <a:off x="670" y="3778"/>
                <a:ext cx="13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0" name="Shape 130"/>
              <p:cNvSpPr/>
              <p:nvPr/>
            </p:nvSpPr>
            <p:spPr>
              <a:xfrm rot="3060138">
                <a:off x="812" y="3687"/>
                <a:ext cx="13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1" name="Shape 131"/>
              <p:cNvSpPr/>
              <p:nvPr/>
            </p:nvSpPr>
            <p:spPr>
              <a:xfrm rot="2090281">
                <a:off x="937" y="3582"/>
                <a:ext cx="13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2" name="Shape 132"/>
              <p:cNvSpPr/>
              <p:nvPr/>
            </p:nvSpPr>
            <p:spPr>
              <a:xfrm rot="-7168347">
                <a:off x="-17" y="2506"/>
                <a:ext cx="132"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3" name="Shape 133"/>
              <p:cNvSpPr/>
              <p:nvPr/>
            </p:nvSpPr>
            <p:spPr>
              <a:xfrm rot="-6406501">
                <a:off x="136" y="2432"/>
                <a:ext cx="131"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4" name="Shape 134"/>
              <p:cNvSpPr/>
              <p:nvPr/>
            </p:nvSpPr>
            <p:spPr>
              <a:xfrm rot="-4970620">
                <a:off x="446" y="2363"/>
                <a:ext cx="137"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5" name="Shape 135"/>
              <p:cNvSpPr/>
              <p:nvPr/>
            </p:nvSpPr>
            <p:spPr>
              <a:xfrm rot="-4298502">
                <a:off x="597" y="2360"/>
                <a:ext cx="150"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6" name="Shape 136"/>
              <p:cNvSpPr/>
              <p:nvPr/>
            </p:nvSpPr>
            <p:spPr>
              <a:xfrm rot="-3676305">
                <a:off x="739" y="2385"/>
                <a:ext cx="155"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7" name="Shape 137"/>
              <p:cNvSpPr/>
              <p:nvPr/>
            </p:nvSpPr>
            <p:spPr>
              <a:xfrm rot="-3188616">
                <a:off x="868" y="2429"/>
                <a:ext cx="167"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8" name="Shape 138"/>
              <p:cNvSpPr/>
              <p:nvPr/>
            </p:nvSpPr>
            <p:spPr>
              <a:xfrm rot="-2610246">
                <a:off x="984" y="2497"/>
                <a:ext cx="16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39" name="Shape 139"/>
              <p:cNvSpPr/>
              <p:nvPr/>
            </p:nvSpPr>
            <p:spPr>
              <a:xfrm rot="-2190008">
                <a:off x="1075" y="2584"/>
                <a:ext cx="172"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40" name="Shape 140"/>
              <p:cNvSpPr/>
              <p:nvPr/>
            </p:nvSpPr>
            <p:spPr>
              <a:xfrm rot="-1728558">
                <a:off x="1147" y="2688"/>
                <a:ext cx="166"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41" name="Shape 141"/>
              <p:cNvSpPr/>
              <p:nvPr/>
            </p:nvSpPr>
            <p:spPr>
              <a:xfrm rot="-1172118">
                <a:off x="1198" y="2805"/>
                <a:ext cx="167"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42" name="Shape 142"/>
              <p:cNvSpPr/>
              <p:nvPr/>
            </p:nvSpPr>
            <p:spPr>
              <a:xfrm rot="-753845">
                <a:off x="1218" y="2930"/>
                <a:ext cx="167"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43" name="Shape 143"/>
              <p:cNvSpPr/>
              <p:nvPr/>
            </p:nvSpPr>
            <p:spPr>
              <a:xfrm rot="-287823">
                <a:off x="1212" y="3065"/>
                <a:ext cx="166"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44" name="Shape 144"/>
              <p:cNvSpPr/>
              <p:nvPr/>
            </p:nvSpPr>
            <p:spPr>
              <a:xfrm rot="696741">
                <a:off x="1126" y="3336"/>
                <a:ext cx="150"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45" name="Shape 145"/>
              <p:cNvSpPr/>
              <p:nvPr/>
            </p:nvSpPr>
            <p:spPr>
              <a:xfrm rot="1529990">
                <a:off x="1040" y="3464"/>
                <a:ext cx="139" cy="11"/>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46" name="Shape 146"/>
              <p:cNvSpPr/>
              <p:nvPr/>
            </p:nvSpPr>
            <p:spPr>
              <a:xfrm>
                <a:off x="850" y="3136"/>
                <a:ext cx="204" cy="119"/>
              </a:xfrm>
              <a:custGeom>
                <a:pathLst>
                  <a:path extrusionOk="0" h="120000" w="120000">
                    <a:moveTo>
                      <a:pt x="98823" y="120000"/>
                    </a:moveTo>
                    <a:lnTo>
                      <a:pt x="120000" y="12000"/>
                    </a:lnTo>
                    <a:lnTo>
                      <a:pt x="24705" y="0"/>
                    </a:lnTo>
                    <a:lnTo>
                      <a:pt x="0" y="108000"/>
                    </a:lnTo>
                    <a:lnTo>
                      <a:pt x="17647" y="114000"/>
                    </a:lnTo>
                    <a:lnTo>
                      <a:pt x="35294" y="30000"/>
                    </a:lnTo>
                    <a:lnTo>
                      <a:pt x="60000" y="36000"/>
                    </a:lnTo>
                    <a:lnTo>
                      <a:pt x="45882" y="108000"/>
                    </a:lnTo>
                    <a:lnTo>
                      <a:pt x="60000" y="108000"/>
                    </a:lnTo>
                    <a:lnTo>
                      <a:pt x="77647" y="36000"/>
                    </a:lnTo>
                    <a:lnTo>
                      <a:pt x="95294" y="36000"/>
                    </a:lnTo>
                    <a:lnTo>
                      <a:pt x="81176" y="114000"/>
                    </a:lnTo>
                    <a:lnTo>
                      <a:pt x="98823" y="12000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147" name="Shape 147"/>
              <p:cNvSpPr/>
              <p:nvPr/>
            </p:nvSpPr>
            <p:spPr>
              <a:xfrm>
                <a:off x="18" y="2721"/>
                <a:ext cx="89" cy="77"/>
              </a:xfrm>
              <a:custGeom>
                <a:pathLst>
                  <a:path extrusionOk="0" h="120000" w="120000">
                    <a:moveTo>
                      <a:pt x="88000" y="55384"/>
                    </a:moveTo>
                    <a:lnTo>
                      <a:pt x="88000" y="55384"/>
                    </a:lnTo>
                    <a:lnTo>
                      <a:pt x="24000" y="36923"/>
                    </a:lnTo>
                    <a:lnTo>
                      <a:pt x="0" y="46153"/>
                    </a:lnTo>
                    <a:lnTo>
                      <a:pt x="48000" y="120000"/>
                    </a:lnTo>
                    <a:lnTo>
                      <a:pt x="64000" y="110769"/>
                    </a:lnTo>
                    <a:lnTo>
                      <a:pt x="32000" y="55384"/>
                    </a:lnTo>
                    <a:lnTo>
                      <a:pt x="96000" y="83076"/>
                    </a:lnTo>
                    <a:lnTo>
                      <a:pt x="120000" y="64615"/>
                    </a:lnTo>
                    <a:lnTo>
                      <a:pt x="72000" y="0"/>
                    </a:lnTo>
                    <a:lnTo>
                      <a:pt x="56000" y="9230"/>
                    </a:lnTo>
                    <a:lnTo>
                      <a:pt x="88000" y="55384"/>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148" name="Shape 148"/>
              <p:cNvSpPr/>
              <p:nvPr/>
            </p:nvSpPr>
            <p:spPr>
              <a:xfrm>
                <a:off x="97" y="2651"/>
                <a:ext cx="101" cy="88"/>
              </a:xfrm>
              <a:custGeom>
                <a:pathLst>
                  <a:path extrusionOk="0" h="120000" w="120000">
                    <a:moveTo>
                      <a:pt x="64158" y="120000"/>
                    </a:moveTo>
                    <a:lnTo>
                      <a:pt x="77227" y="111910"/>
                    </a:lnTo>
                    <a:lnTo>
                      <a:pt x="57029" y="47191"/>
                    </a:lnTo>
                    <a:lnTo>
                      <a:pt x="105742" y="87640"/>
                    </a:lnTo>
                    <a:lnTo>
                      <a:pt x="120000" y="79550"/>
                    </a:lnTo>
                    <a:lnTo>
                      <a:pt x="98613" y="0"/>
                    </a:lnTo>
                    <a:lnTo>
                      <a:pt x="84356" y="16179"/>
                    </a:lnTo>
                    <a:lnTo>
                      <a:pt x="98613" y="55280"/>
                    </a:lnTo>
                    <a:lnTo>
                      <a:pt x="57029" y="31011"/>
                    </a:lnTo>
                    <a:lnTo>
                      <a:pt x="42772" y="39101"/>
                    </a:lnTo>
                    <a:lnTo>
                      <a:pt x="53465" y="91685"/>
                    </a:lnTo>
                    <a:lnTo>
                      <a:pt x="21386" y="55280"/>
                    </a:lnTo>
                    <a:lnTo>
                      <a:pt x="0" y="71460"/>
                    </a:lnTo>
                    <a:lnTo>
                      <a:pt x="64158" y="12000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149" name="Shape 149"/>
              <p:cNvSpPr/>
              <p:nvPr/>
            </p:nvSpPr>
            <p:spPr>
              <a:xfrm>
                <a:off x="676" y="3502"/>
                <a:ext cx="83" cy="77"/>
              </a:xfrm>
              <a:custGeom>
                <a:pathLst>
                  <a:path extrusionOk="0" h="120000" w="120000">
                    <a:moveTo>
                      <a:pt x="52048" y="120000"/>
                    </a:moveTo>
                    <a:lnTo>
                      <a:pt x="119999" y="73846"/>
                    </a:lnTo>
                    <a:lnTo>
                      <a:pt x="78072" y="0"/>
                    </a:lnTo>
                    <a:lnTo>
                      <a:pt x="0" y="46153"/>
                    </a:lnTo>
                    <a:lnTo>
                      <a:pt x="8674" y="55384"/>
                    </a:lnTo>
                    <a:lnTo>
                      <a:pt x="60722" y="27692"/>
                    </a:lnTo>
                    <a:lnTo>
                      <a:pt x="78072" y="46153"/>
                    </a:lnTo>
                    <a:lnTo>
                      <a:pt x="34698" y="73846"/>
                    </a:lnTo>
                    <a:lnTo>
                      <a:pt x="43373" y="83076"/>
                    </a:lnTo>
                    <a:lnTo>
                      <a:pt x="86746" y="55384"/>
                    </a:lnTo>
                    <a:lnTo>
                      <a:pt x="95421" y="73846"/>
                    </a:lnTo>
                    <a:lnTo>
                      <a:pt x="43373" y="101538"/>
                    </a:lnTo>
                    <a:lnTo>
                      <a:pt x="52048" y="12000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150" name="Shape 150"/>
              <p:cNvSpPr/>
              <p:nvPr/>
            </p:nvSpPr>
            <p:spPr>
              <a:xfrm>
                <a:off x="939" y="2781"/>
                <a:ext cx="89" cy="72"/>
              </a:xfrm>
              <a:custGeom>
                <a:pathLst>
                  <a:path extrusionOk="0" h="120000" w="120000">
                    <a:moveTo>
                      <a:pt x="120000" y="50000"/>
                    </a:moveTo>
                    <a:lnTo>
                      <a:pt x="88000" y="0"/>
                    </a:lnTo>
                    <a:lnTo>
                      <a:pt x="0" y="60000"/>
                    </a:lnTo>
                    <a:lnTo>
                      <a:pt x="32000" y="120000"/>
                    </a:lnTo>
                    <a:lnTo>
                      <a:pt x="48000" y="110000"/>
                    </a:lnTo>
                    <a:lnTo>
                      <a:pt x="24000" y="70000"/>
                    </a:lnTo>
                    <a:lnTo>
                      <a:pt x="48000" y="50000"/>
                    </a:lnTo>
                    <a:lnTo>
                      <a:pt x="72000" y="90000"/>
                    </a:lnTo>
                    <a:lnTo>
                      <a:pt x="80000" y="80000"/>
                    </a:lnTo>
                    <a:lnTo>
                      <a:pt x="64000" y="40000"/>
                    </a:lnTo>
                    <a:lnTo>
                      <a:pt x="80000" y="20000"/>
                    </a:lnTo>
                    <a:lnTo>
                      <a:pt x="104000" y="70000"/>
                    </a:lnTo>
                    <a:lnTo>
                      <a:pt x="120000" y="5000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151" name="Shape 151"/>
              <p:cNvSpPr/>
              <p:nvPr/>
            </p:nvSpPr>
            <p:spPr>
              <a:xfrm>
                <a:off x="897" y="2715"/>
                <a:ext cx="89" cy="84"/>
              </a:xfrm>
              <a:custGeom>
                <a:pathLst>
                  <a:path extrusionOk="0" h="120000" w="120000">
                    <a:moveTo>
                      <a:pt x="56000" y="85714"/>
                    </a:moveTo>
                    <a:lnTo>
                      <a:pt x="56000" y="85714"/>
                    </a:lnTo>
                    <a:lnTo>
                      <a:pt x="96000" y="17142"/>
                    </a:lnTo>
                    <a:lnTo>
                      <a:pt x="88000" y="0"/>
                    </a:lnTo>
                    <a:lnTo>
                      <a:pt x="0" y="60000"/>
                    </a:lnTo>
                    <a:lnTo>
                      <a:pt x="8000" y="77142"/>
                    </a:lnTo>
                    <a:lnTo>
                      <a:pt x="72000" y="34285"/>
                    </a:lnTo>
                    <a:lnTo>
                      <a:pt x="24000" y="102857"/>
                    </a:lnTo>
                    <a:lnTo>
                      <a:pt x="32000" y="120000"/>
                    </a:lnTo>
                    <a:lnTo>
                      <a:pt x="120000" y="60000"/>
                    </a:lnTo>
                    <a:lnTo>
                      <a:pt x="112000" y="42857"/>
                    </a:lnTo>
                    <a:lnTo>
                      <a:pt x="56000" y="85714"/>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152" name="Shape 152"/>
              <p:cNvSpPr/>
              <p:nvPr/>
            </p:nvSpPr>
            <p:spPr>
              <a:xfrm>
                <a:off x="7" y="3836"/>
                <a:ext cx="5" cy="11"/>
              </a:xfrm>
              <a:custGeom>
                <a:pathLst>
                  <a:path extrusionOk="0" h="120000" w="120000">
                    <a:moveTo>
                      <a:pt x="120000" y="0"/>
                    </a:moveTo>
                    <a:lnTo>
                      <a:pt x="120000" y="0"/>
                    </a:lnTo>
                    <a:lnTo>
                      <a:pt x="0" y="0"/>
                    </a:lnTo>
                    <a:lnTo>
                      <a:pt x="0" y="120000"/>
                    </a:lnTo>
                    <a:lnTo>
                      <a:pt x="120000" y="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153" name="Shape 153"/>
              <p:cNvSpPr/>
              <p:nvPr/>
            </p:nvSpPr>
            <p:spPr>
              <a:xfrm>
                <a:off x="7" y="2554"/>
                <a:ext cx="29" cy="47"/>
              </a:xfrm>
              <a:custGeom>
                <a:pathLst>
                  <a:path extrusionOk="0" h="120000" w="120000">
                    <a:moveTo>
                      <a:pt x="72000" y="120000"/>
                    </a:moveTo>
                    <a:lnTo>
                      <a:pt x="72000" y="120000"/>
                    </a:lnTo>
                    <a:lnTo>
                      <a:pt x="120000" y="105000"/>
                    </a:lnTo>
                    <a:lnTo>
                      <a:pt x="0" y="0"/>
                    </a:lnTo>
                    <a:lnTo>
                      <a:pt x="0" y="60000"/>
                    </a:lnTo>
                    <a:lnTo>
                      <a:pt x="72000" y="12000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154" name="Shape 154"/>
              <p:cNvSpPr/>
              <p:nvPr/>
            </p:nvSpPr>
            <p:spPr>
              <a:xfrm>
                <a:off x="7" y="3843"/>
                <a:ext cx="36" cy="66"/>
              </a:xfrm>
              <a:custGeom>
                <a:pathLst>
                  <a:path extrusionOk="0" h="120000" w="120000">
                    <a:moveTo>
                      <a:pt x="120000" y="0"/>
                    </a:moveTo>
                    <a:lnTo>
                      <a:pt x="80000" y="0"/>
                    </a:lnTo>
                    <a:lnTo>
                      <a:pt x="0" y="65454"/>
                    </a:lnTo>
                    <a:lnTo>
                      <a:pt x="0" y="120000"/>
                    </a:lnTo>
                    <a:lnTo>
                      <a:pt x="120000" y="0"/>
                    </a:ln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2400">
                  <a:solidFill>
                    <a:schemeClr val="lt1"/>
                  </a:solidFill>
                  <a:latin typeface="Tahoma"/>
                  <a:ea typeface="Tahoma"/>
                  <a:cs typeface="Tahoma"/>
                  <a:sym typeface="Tahoma"/>
                </a:endParaRPr>
              </a:p>
            </p:txBody>
          </p:sp>
          <p:sp>
            <p:nvSpPr>
              <p:cNvPr id="155" name="Shape 155"/>
              <p:cNvSpPr/>
              <p:nvPr/>
            </p:nvSpPr>
            <p:spPr>
              <a:xfrm rot="244926">
                <a:off x="1177" y="3201"/>
                <a:ext cx="161"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56" name="Shape 156"/>
              <p:cNvSpPr/>
              <p:nvPr/>
            </p:nvSpPr>
            <p:spPr>
              <a:xfrm rot="-5598588">
                <a:off x="289" y="2385"/>
                <a:ext cx="137" cy="12"/>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57" name="Shape 157"/>
              <p:cNvSpPr/>
              <p:nvPr/>
            </p:nvSpPr>
            <p:spPr>
              <a:xfrm>
                <a:off x="138" y="3572"/>
                <a:ext cx="144" cy="153"/>
              </a:xfrm>
              <a:custGeom>
                <a:pathLst>
                  <a:path extrusionOk="0" h="120000" w="120000">
                    <a:moveTo>
                      <a:pt x="0" y="79480"/>
                    </a:moveTo>
                    <a:cubicBezTo>
                      <a:pt x="5000" y="109090"/>
                      <a:pt x="20833" y="120000"/>
                      <a:pt x="49166" y="120000"/>
                    </a:cubicBezTo>
                    <a:cubicBezTo>
                      <a:pt x="92500" y="118441"/>
                      <a:pt x="88333" y="101298"/>
                      <a:pt x="97500" y="93506"/>
                    </a:cubicBezTo>
                    <a:cubicBezTo>
                      <a:pt x="99166" y="47532"/>
                      <a:pt x="70000" y="65454"/>
                      <a:pt x="51666" y="42857"/>
                    </a:cubicBezTo>
                    <a:cubicBezTo>
                      <a:pt x="49166" y="32727"/>
                      <a:pt x="65000" y="8571"/>
                      <a:pt x="86666" y="26493"/>
                    </a:cubicBezTo>
                    <a:cubicBezTo>
                      <a:pt x="90000" y="31948"/>
                      <a:pt x="92500" y="39740"/>
                      <a:pt x="97500" y="41298"/>
                    </a:cubicBezTo>
                    <a:cubicBezTo>
                      <a:pt x="102500" y="42857"/>
                      <a:pt x="120000" y="42857"/>
                      <a:pt x="117500" y="36623"/>
                    </a:cubicBezTo>
                    <a:cubicBezTo>
                      <a:pt x="115000" y="30389"/>
                      <a:pt x="105000" y="3896"/>
                      <a:pt x="80833" y="1558"/>
                    </a:cubicBezTo>
                    <a:cubicBezTo>
                      <a:pt x="64166" y="0"/>
                      <a:pt x="40000" y="0"/>
                      <a:pt x="30000" y="25714"/>
                    </a:cubicBezTo>
                    <a:cubicBezTo>
                      <a:pt x="12500" y="69350"/>
                      <a:pt x="69166" y="61558"/>
                      <a:pt x="75000" y="83376"/>
                    </a:cubicBezTo>
                    <a:cubicBezTo>
                      <a:pt x="80000" y="101298"/>
                      <a:pt x="28333" y="114545"/>
                      <a:pt x="23333" y="78701"/>
                    </a:cubicBezTo>
                    <a:cubicBezTo>
                      <a:pt x="10000" y="81038"/>
                      <a:pt x="12500" y="76363"/>
                      <a:pt x="0" y="79480"/>
                    </a:cubicBez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58" name="Shape 158"/>
              <p:cNvSpPr/>
              <p:nvPr/>
            </p:nvSpPr>
            <p:spPr>
              <a:xfrm rot="-2857037">
                <a:off x="618" y="3549"/>
                <a:ext cx="68" cy="68"/>
              </a:xfrm>
              <a:custGeom>
                <a:pathLst>
                  <a:path extrusionOk="0" h="120000" w="120000">
                    <a:moveTo>
                      <a:pt x="0" y="79480"/>
                    </a:moveTo>
                    <a:cubicBezTo>
                      <a:pt x="5000" y="109090"/>
                      <a:pt x="20833" y="120000"/>
                      <a:pt x="49166" y="120000"/>
                    </a:cubicBezTo>
                    <a:cubicBezTo>
                      <a:pt x="92500" y="118441"/>
                      <a:pt x="88333" y="101298"/>
                      <a:pt x="97500" y="93506"/>
                    </a:cubicBezTo>
                    <a:cubicBezTo>
                      <a:pt x="94166" y="36623"/>
                      <a:pt x="70000" y="65454"/>
                      <a:pt x="51666" y="42857"/>
                    </a:cubicBezTo>
                    <a:cubicBezTo>
                      <a:pt x="49166" y="32727"/>
                      <a:pt x="65000" y="8571"/>
                      <a:pt x="86666" y="26493"/>
                    </a:cubicBezTo>
                    <a:cubicBezTo>
                      <a:pt x="90000" y="31948"/>
                      <a:pt x="92500" y="39740"/>
                      <a:pt x="97500" y="41298"/>
                    </a:cubicBezTo>
                    <a:cubicBezTo>
                      <a:pt x="102500" y="42857"/>
                      <a:pt x="120000" y="42857"/>
                      <a:pt x="117500" y="36623"/>
                    </a:cubicBezTo>
                    <a:cubicBezTo>
                      <a:pt x="115000" y="30389"/>
                      <a:pt x="105000" y="3896"/>
                      <a:pt x="80833" y="1558"/>
                    </a:cubicBezTo>
                    <a:cubicBezTo>
                      <a:pt x="64166" y="0"/>
                      <a:pt x="40000" y="0"/>
                      <a:pt x="30000" y="25714"/>
                    </a:cubicBezTo>
                    <a:cubicBezTo>
                      <a:pt x="12500" y="69350"/>
                      <a:pt x="69166" y="61558"/>
                      <a:pt x="75000" y="83376"/>
                    </a:cubicBezTo>
                    <a:cubicBezTo>
                      <a:pt x="80000" y="101298"/>
                      <a:pt x="28333" y="114545"/>
                      <a:pt x="23333" y="78701"/>
                    </a:cubicBezTo>
                    <a:cubicBezTo>
                      <a:pt x="10000" y="81038"/>
                      <a:pt x="12500" y="76363"/>
                      <a:pt x="0" y="79480"/>
                    </a:cubicBezTo>
                    <a:close/>
                  </a:path>
                </a:pathLst>
              </a:custGeom>
              <a:solidFill>
                <a:schemeClr val="dk1"/>
              </a:solidFill>
              <a:ln>
                <a:noFill/>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59" name="Shape 159"/>
              <p:cNvSpPr/>
              <p:nvPr/>
            </p:nvSpPr>
            <p:spPr>
              <a:xfrm>
                <a:off x="234" y="2503"/>
                <a:ext cx="348" cy="1271"/>
              </a:xfrm>
              <a:custGeom>
                <a:pathLst>
                  <a:path extrusionOk="0" h="120000" w="120000">
                    <a:moveTo>
                      <a:pt x="0" y="0"/>
                    </a:moveTo>
                    <a:lnTo>
                      <a:pt x="98965" y="54905"/>
                    </a:lnTo>
                    <a:lnTo>
                      <a:pt x="120000" y="120000"/>
                    </a:lnTo>
                    <a:lnTo>
                      <a:pt x="18620" y="63773"/>
                    </a:lnTo>
                    <a:lnTo>
                      <a:pt x="0" y="0"/>
                    </a:lnTo>
                    <a:close/>
                  </a:path>
                </a:pathLst>
              </a:custGeom>
              <a:gradFill>
                <a:gsLst>
                  <a:gs pos="0">
                    <a:schemeClr val="dk1"/>
                  </a:gs>
                  <a:gs pos="100000">
                    <a:srgbClr val="595B69"/>
                  </a:gs>
                </a:gsLst>
                <a:lin ang="18900000" scaled="0"/>
              </a:gradFill>
              <a:ln>
                <a:noFill/>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160" name="Shape 160"/>
              <p:cNvSpPr/>
              <p:nvPr/>
            </p:nvSpPr>
            <p:spPr>
              <a:xfrm rot="-1684349">
                <a:off x="295" y="3046"/>
                <a:ext cx="220" cy="174"/>
              </a:xfrm>
              <a:prstGeom prst="ellipse">
                <a:avLst/>
              </a:prstGeom>
              <a:gradFill>
                <a:gsLst>
                  <a:gs pos="0">
                    <a:srgbClr val="575966"/>
                  </a:gs>
                  <a:gs pos="50000">
                    <a:schemeClr val="dk1"/>
                  </a:gs>
                  <a:gs pos="100000">
                    <a:srgbClr val="575966"/>
                  </a:gs>
                </a:gsLst>
                <a:lin ang="18900000" scaled="0"/>
              </a:gradFill>
              <a:ln>
                <a:noFill/>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grpSp>
      <p:sp>
        <p:nvSpPr>
          <p:cNvPr id="161" name="Shape 161"/>
          <p:cNvSpPr txBox="1"/>
          <p:nvPr>
            <p:ph type="title"/>
          </p:nvPr>
        </p:nvSpPr>
        <p:spPr>
          <a:xfrm>
            <a:off x="301625" y="228600"/>
            <a:ext cx="854075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162" name="Shape 162"/>
          <p:cNvSpPr txBox="1"/>
          <p:nvPr>
            <p:ph idx="10" type="dt"/>
          </p:nvPr>
        </p:nvSpPr>
        <p:spPr>
          <a:xfrm>
            <a:off x="301625" y="6245225"/>
            <a:ext cx="2289174" cy="476249"/>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163" name="Shape 163"/>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000">
                <a:solidFill>
                  <a:schemeClr val="lt1"/>
                </a:solidFill>
                <a:latin typeface="Arial"/>
                <a:ea typeface="Arial"/>
                <a:cs typeface="Arial"/>
                <a:sym typeface="Arial"/>
              </a:defRPr>
            </a:lvl1pPr>
            <a:lvl2pPr indent="0" lvl="1" marL="457200" marR="0" rtl="0" algn="ctr">
              <a:spcBef>
                <a:spcPts val="0"/>
              </a:spcBef>
              <a:spcAft>
                <a:spcPts val="0"/>
              </a:spcAft>
              <a:buNone/>
              <a:defRPr b="0" i="0" sz="2400" u="none" cap="none" strike="noStrike">
                <a:solidFill>
                  <a:schemeClr val="lt1"/>
                </a:solidFill>
                <a:latin typeface="Tahoma"/>
                <a:ea typeface="Tahoma"/>
                <a:cs typeface="Tahoma"/>
                <a:sym typeface="Tahoma"/>
              </a:defRPr>
            </a:lvl2pPr>
            <a:lvl3pPr indent="0" lvl="2" marL="914400" marR="0" rtl="0" algn="ctr">
              <a:spcBef>
                <a:spcPts val="0"/>
              </a:spcBef>
              <a:spcAft>
                <a:spcPts val="0"/>
              </a:spcAft>
              <a:buNone/>
              <a:defRPr b="0" i="0" sz="2400" u="none" cap="none" strike="noStrike">
                <a:solidFill>
                  <a:schemeClr val="lt1"/>
                </a:solidFill>
                <a:latin typeface="Tahoma"/>
                <a:ea typeface="Tahoma"/>
                <a:cs typeface="Tahoma"/>
                <a:sym typeface="Tahoma"/>
              </a:defRPr>
            </a:lvl3pPr>
            <a:lvl4pPr indent="0" lvl="3" marL="1371600" marR="0" rtl="0" algn="ctr">
              <a:spcBef>
                <a:spcPts val="0"/>
              </a:spcBef>
              <a:spcAft>
                <a:spcPts val="0"/>
              </a:spcAft>
              <a:buNone/>
              <a:defRPr b="0" i="0" sz="2400" u="none" cap="none" strike="noStrike">
                <a:solidFill>
                  <a:schemeClr val="lt1"/>
                </a:solidFill>
                <a:latin typeface="Tahoma"/>
                <a:ea typeface="Tahoma"/>
                <a:cs typeface="Tahoma"/>
                <a:sym typeface="Tahoma"/>
              </a:defRPr>
            </a:lvl4pPr>
            <a:lvl5pPr indent="0" lvl="4" marL="1828800" marR="0" rtl="0" algn="ctr">
              <a:spcBef>
                <a:spcPts val="0"/>
              </a:spcBef>
              <a:spcAft>
                <a:spcPts val="0"/>
              </a:spcAft>
              <a:buNone/>
              <a:defRPr b="0" i="0" sz="2400" u="none" cap="none" strike="noStrike">
                <a:solidFill>
                  <a:schemeClr val="lt1"/>
                </a:solidFill>
                <a:latin typeface="Tahoma"/>
                <a:ea typeface="Tahoma"/>
                <a:cs typeface="Tahoma"/>
                <a:sym typeface="Tahoma"/>
              </a:defRPr>
            </a:lvl5pPr>
            <a:lvl6pPr indent="0" lvl="5" marL="2286000" marR="0" rtl="0" algn="l">
              <a:spcBef>
                <a:spcPts val="0"/>
              </a:spcBef>
              <a:buNone/>
              <a:defRPr b="0" i="0" sz="2400" u="none" cap="none" strike="noStrike">
                <a:solidFill>
                  <a:schemeClr val="lt1"/>
                </a:solidFill>
                <a:latin typeface="Tahoma"/>
                <a:ea typeface="Tahoma"/>
                <a:cs typeface="Tahoma"/>
                <a:sym typeface="Tahoma"/>
              </a:defRPr>
            </a:lvl6pPr>
            <a:lvl7pPr indent="0" lvl="6" marL="2743200" marR="0" rtl="0" algn="l">
              <a:spcBef>
                <a:spcPts val="0"/>
              </a:spcBef>
              <a:buNone/>
              <a:defRPr b="0" i="0" sz="2400" u="none" cap="none" strike="noStrike">
                <a:solidFill>
                  <a:schemeClr val="lt1"/>
                </a:solidFill>
                <a:latin typeface="Tahoma"/>
                <a:ea typeface="Tahoma"/>
                <a:cs typeface="Tahoma"/>
                <a:sym typeface="Tahoma"/>
              </a:defRPr>
            </a:lvl7pPr>
            <a:lvl8pPr indent="0" lvl="7" marL="3200400" marR="0" rtl="0" algn="l">
              <a:spcBef>
                <a:spcPts val="0"/>
              </a:spcBef>
              <a:buNone/>
              <a:defRPr b="0" i="0" sz="2400" u="none" cap="none" strike="noStrike">
                <a:solidFill>
                  <a:schemeClr val="lt1"/>
                </a:solidFill>
                <a:latin typeface="Tahoma"/>
                <a:ea typeface="Tahoma"/>
                <a:cs typeface="Tahoma"/>
                <a:sym typeface="Tahoma"/>
              </a:defRPr>
            </a:lvl8pPr>
            <a:lvl9pPr indent="0" lvl="8" marL="3657600" marR="0" rtl="0" algn="l">
              <a:spcBef>
                <a:spcPts val="0"/>
              </a:spcBef>
              <a:buNone/>
              <a:defRPr b="0" i="0" sz="2400" u="none" cap="none" strike="noStrike">
                <a:solidFill>
                  <a:schemeClr val="lt1"/>
                </a:solidFill>
                <a:latin typeface="Tahoma"/>
                <a:ea typeface="Tahoma"/>
                <a:cs typeface="Tahoma"/>
                <a:sym typeface="Tahoma"/>
              </a:defRPr>
            </a:lvl9pPr>
          </a:lstStyle>
          <a:p/>
        </p:txBody>
      </p:sp>
      <p:sp>
        <p:nvSpPr>
          <p:cNvPr id="164" name="Shape 164"/>
          <p:cNvSpPr txBox="1"/>
          <p:nvPr>
            <p:ph idx="12" type="sldNum"/>
          </p:nvPr>
        </p:nvSpPr>
        <p:spPr>
          <a:xfrm>
            <a:off x="6553200" y="6245225"/>
            <a:ext cx="2289174"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lang="en-US" sz="1000" u="none">
                <a:solidFill>
                  <a:schemeClr val="lt1"/>
                </a:solidFill>
                <a:latin typeface="Arial"/>
                <a:ea typeface="Arial"/>
                <a:cs typeface="Arial"/>
                <a:sym typeface="Arial"/>
              </a:rPr>
              <a:t>‹#›</a:t>
            </a:fld>
          </a:p>
        </p:txBody>
      </p:sp>
      <p:sp>
        <p:nvSpPr>
          <p:cNvPr id="165" name="Shape 165"/>
          <p:cNvSpPr txBox="1"/>
          <p:nvPr>
            <p:ph idx="1" type="body"/>
          </p:nvPr>
        </p:nvSpPr>
        <p:spPr>
          <a:xfrm>
            <a:off x="301625" y="1600200"/>
            <a:ext cx="8540750" cy="4498975"/>
          </a:xfrm>
          <a:prstGeom prst="rect">
            <a:avLst/>
          </a:prstGeom>
          <a:noFill/>
          <a:ln>
            <a:noFill/>
          </a:ln>
        </p:spPr>
        <p:txBody>
          <a:bodyPr anchorCtr="0" anchor="t" bIns="91425" lIns="91425" rIns="91425" tIns="91425"/>
          <a:lstStyle>
            <a:lvl1pPr indent="-180340" lvl="0" marL="342900" marR="0" rtl="0" algn="l">
              <a:spcBef>
                <a:spcPts val="640"/>
              </a:spcBef>
              <a:spcAft>
                <a:spcPts val="0"/>
              </a:spcAft>
              <a:buClr>
                <a:schemeClr val="hlink"/>
              </a:buClr>
              <a:buSzPct val="80000"/>
              <a:buFont typeface="Arial"/>
              <a:buChar char="►"/>
              <a:defRPr b="0" i="0" sz="3200" u="none" cap="none" strike="noStrike">
                <a:solidFill>
                  <a:schemeClr val="lt1"/>
                </a:solidFill>
                <a:latin typeface="Tahoma"/>
                <a:ea typeface="Tahoma"/>
                <a:cs typeface="Tahoma"/>
                <a:sym typeface="Tahoma"/>
              </a:defRPr>
            </a:lvl1pPr>
            <a:lvl2pPr indent="-107950" lvl="1" marL="742950" marR="0" rtl="0" algn="l">
              <a:spcBef>
                <a:spcPts val="560"/>
              </a:spcBef>
              <a:spcAft>
                <a:spcPts val="0"/>
              </a:spcAft>
              <a:buClr>
                <a:schemeClr val="folHlink"/>
              </a:buClr>
              <a:buSzPct val="100000"/>
              <a:buFont typeface="Noto Sans Symbols"/>
              <a:buChar char="▪"/>
              <a:defRPr b="0" i="0" sz="2800" u="none" cap="none" strike="noStrike">
                <a:solidFill>
                  <a:schemeClr val="lt1"/>
                </a:solidFill>
                <a:latin typeface="Tahoma"/>
                <a:ea typeface="Tahoma"/>
                <a:cs typeface="Tahoma"/>
                <a:sym typeface="Tahoma"/>
              </a:defRPr>
            </a:lvl2pPr>
            <a:lvl3pPr indent="-106680" lvl="2" marL="1143000" marR="0" rtl="0" algn="l">
              <a:spcBef>
                <a:spcPts val="480"/>
              </a:spcBef>
              <a:spcAft>
                <a:spcPts val="0"/>
              </a:spcAft>
              <a:buClr>
                <a:schemeClr val="hlink"/>
              </a:buClr>
              <a:buSzPct val="80000"/>
              <a:buFont typeface="Arial"/>
              <a:buChar char="►"/>
              <a:defRPr b="0" i="0" sz="2400" u="none" cap="none" strike="noStrike">
                <a:solidFill>
                  <a:schemeClr val="lt1"/>
                </a:solidFill>
                <a:latin typeface="Tahoma"/>
                <a:ea typeface="Tahoma"/>
                <a:cs typeface="Tahoma"/>
                <a:sym typeface="Tahoma"/>
              </a:defRPr>
            </a:lvl3pPr>
            <a:lvl4pPr indent="-101600" lvl="3" marL="1600200" marR="0" rtl="0" algn="l">
              <a:spcBef>
                <a:spcPts val="400"/>
              </a:spcBef>
              <a:spcAft>
                <a:spcPts val="0"/>
              </a:spcAft>
              <a:buClr>
                <a:schemeClr val="folHlink"/>
              </a:buClr>
              <a:buSzPct val="100000"/>
              <a:buFont typeface="Noto Sans Symbols"/>
              <a:buChar char="▪"/>
              <a:defRPr b="0" i="0" sz="2000" u="none" cap="none" strike="noStrike">
                <a:solidFill>
                  <a:schemeClr val="lt1"/>
                </a:solidFill>
                <a:latin typeface="Tahoma"/>
                <a:ea typeface="Tahoma"/>
                <a:cs typeface="Tahoma"/>
                <a:sym typeface="Tahoma"/>
              </a:defRPr>
            </a:lvl4pPr>
            <a:lvl5pPr indent="-127000" lvl="4" marL="20574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5pPr>
            <a:lvl6pPr indent="-127000" lvl="5" marL="25146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6pPr>
            <a:lvl7pPr indent="-127000" lvl="6" marL="29718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7pPr>
            <a:lvl8pPr indent="-127000" lvl="7" marL="34290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8pPr>
            <a:lvl9pPr indent="-127000" lvl="8" marL="3886200" marR="0" rtl="0" algn="l">
              <a:spcBef>
                <a:spcPts val="400"/>
              </a:spcBef>
              <a:spcAft>
                <a:spcPts val="0"/>
              </a:spcAft>
              <a:buClr>
                <a:schemeClr val="hlink"/>
              </a:buClr>
              <a:buSzPct val="80000"/>
              <a:buFont typeface="Arial"/>
              <a:buChar char="►"/>
              <a:defRPr b="0" i="0" sz="2000" u="none" cap="none" strike="noStrike">
                <a:solidFill>
                  <a:schemeClr val="lt1"/>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2.jpg"/><Relationship Id="rId4"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manisnet.org/GeorefGuid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x="0" y="0"/>
          <a:ext cx="0" cy="0"/>
          <a:chOff x="0" y="0"/>
          <a:chExt cx="0" cy="0"/>
        </a:xfrm>
      </p:grpSpPr>
      <p:pic>
        <p:nvPicPr>
          <p:cNvPr descr="globe_west_540" id="400" name="Shape 400"/>
          <p:cNvPicPr preferRelativeResize="0"/>
          <p:nvPr/>
        </p:nvPicPr>
        <p:blipFill rotWithShape="1">
          <a:blip r:embed="rId3">
            <a:alphaModFix/>
          </a:blip>
          <a:srcRect b="0" l="0" r="0" t="0"/>
          <a:stretch/>
        </p:blipFill>
        <p:spPr>
          <a:xfrm>
            <a:off x="838200" y="-152400"/>
            <a:ext cx="7315200" cy="7315200"/>
          </a:xfrm>
          <a:prstGeom prst="rect">
            <a:avLst/>
          </a:prstGeom>
          <a:noFill/>
          <a:ln>
            <a:noFill/>
          </a:ln>
        </p:spPr>
      </p:pic>
      <p:sp>
        <p:nvSpPr>
          <p:cNvPr id="401" name="Shape 401"/>
          <p:cNvSpPr txBox="1"/>
          <p:nvPr>
            <p:ph type="ctrTitle"/>
          </p:nvPr>
        </p:nvSpPr>
        <p:spPr>
          <a:xfrm>
            <a:off x="0" y="914400"/>
            <a:ext cx="9144000" cy="1828800"/>
          </a:xfrm>
          <a:prstGeom prst="rect">
            <a:avLst/>
          </a:prstGeom>
          <a:solidFill>
            <a:srgbClr val="FFFF99">
              <a:alpha val="47843"/>
            </a:srgbClr>
          </a:solidFill>
          <a:ln>
            <a:noFill/>
          </a:ln>
        </p:spPr>
        <p:txBody>
          <a:bodyPr anchorCtr="1" anchor="b" bIns="45700" lIns="91425" rIns="91425" tIns="45700">
            <a:noAutofit/>
          </a:bodyPr>
          <a:lstStyle/>
          <a:p>
            <a:pPr indent="0" lvl="0" marL="0" marR="0" rtl="0" algn="ctr">
              <a:spcBef>
                <a:spcPts val="0"/>
              </a:spcBef>
              <a:spcAft>
                <a:spcPts val="0"/>
              </a:spcAft>
              <a:buSzPct val="25000"/>
              <a:buNone/>
            </a:pPr>
            <a:r>
              <a:rPr b="1" i="0" lang="en-US" sz="5400" u="none" cap="none" strike="noStrike">
                <a:solidFill>
                  <a:schemeClr val="lt2"/>
                </a:solidFill>
                <a:latin typeface="Galdeano"/>
                <a:ea typeface="Galdeano"/>
                <a:cs typeface="Galdeano"/>
                <a:sym typeface="Galdeano"/>
              </a:rPr>
              <a:t>Georeferencing Concepts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pic>
        <p:nvPicPr>
          <p:cNvPr descr="Screen shot 2012-10-07 at 8.13.30 PM.png" id="487" name="Shape 487"/>
          <p:cNvPicPr preferRelativeResize="0"/>
          <p:nvPr/>
        </p:nvPicPr>
        <p:blipFill rotWithShape="1">
          <a:blip r:embed="rId3">
            <a:alphaModFix/>
          </a:blip>
          <a:srcRect b="0" l="0" r="0" t="0"/>
          <a:stretch/>
        </p:blipFill>
        <p:spPr>
          <a:xfrm>
            <a:off x="1427104" y="990600"/>
            <a:ext cx="6954895" cy="6858000"/>
          </a:xfrm>
          <a:prstGeom prst="rect">
            <a:avLst/>
          </a:prstGeom>
          <a:noFill/>
          <a:ln>
            <a:noFill/>
          </a:ln>
        </p:spPr>
      </p:pic>
      <p:sp>
        <p:nvSpPr>
          <p:cNvPr id="488" name="Shape 488"/>
          <p:cNvSpPr txBox="1"/>
          <p:nvPr/>
        </p:nvSpPr>
        <p:spPr>
          <a:xfrm>
            <a:off x="2117725" y="1184275"/>
            <a:ext cx="184149"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89" name="Shape 489"/>
          <p:cNvSpPr/>
          <p:nvPr/>
        </p:nvSpPr>
        <p:spPr>
          <a:xfrm>
            <a:off x="990600" y="533400"/>
            <a:ext cx="7772400" cy="508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hlink"/>
              </a:buClr>
              <a:buSzPct val="25000"/>
              <a:buFont typeface="Arial"/>
              <a:buNone/>
            </a:pPr>
            <a:r>
              <a:rPr lang="en-US" sz="2400">
                <a:solidFill>
                  <a:schemeClr val="lt1"/>
                </a:solidFill>
                <a:latin typeface="Tahoma"/>
                <a:ea typeface="Tahoma"/>
                <a:cs typeface="Tahoma"/>
                <a:sym typeface="Tahoma"/>
              </a:rPr>
              <a:t>Example: Jean, Nevada</a:t>
            </a:r>
          </a:p>
          <a:p>
            <a:pPr indent="-342900" lvl="0" marL="342900" marR="0" rtl="0" algn="l">
              <a:spcBef>
                <a:spcPts val="480"/>
              </a:spcBef>
              <a:spcAft>
                <a:spcPts val="0"/>
              </a:spcAft>
              <a:buClr>
                <a:schemeClr val="hlink"/>
              </a:buClr>
              <a:buFont typeface="Arial"/>
              <a:buNone/>
            </a:pPr>
            <a:r>
              <a:t/>
            </a:r>
            <a:endParaRPr sz="2400">
              <a:solidFill>
                <a:schemeClr val="lt1"/>
              </a:solidFill>
              <a:latin typeface="Tahoma"/>
              <a:ea typeface="Tahoma"/>
              <a:cs typeface="Tahoma"/>
              <a:sym typeface="Tahoma"/>
            </a:endParaRPr>
          </a:p>
        </p:txBody>
      </p:sp>
      <p:cxnSp>
        <p:nvCxnSpPr>
          <p:cNvPr id="490" name="Shape 490"/>
          <p:cNvCxnSpPr/>
          <p:nvPr/>
        </p:nvCxnSpPr>
        <p:spPr>
          <a:xfrm rot="-10792838">
            <a:off x="3960427" y="1904998"/>
            <a:ext cx="305" cy="1600204"/>
          </a:xfrm>
          <a:prstGeom prst="straightConnector1">
            <a:avLst/>
          </a:prstGeom>
          <a:noFill/>
          <a:ln cap="flat" cmpd="sng" w="22225">
            <a:solidFill>
              <a:srgbClr val="003300"/>
            </a:solidFill>
            <a:prstDash val="solid"/>
            <a:miter/>
            <a:headEnd len="med" w="med" type="none"/>
            <a:tailEnd len="lg" w="lg" type="triangle"/>
          </a:ln>
        </p:spPr>
      </p:cxnSp>
      <p:sp>
        <p:nvSpPr>
          <p:cNvPr id="491" name="Shape 491"/>
          <p:cNvSpPr/>
          <p:nvPr/>
        </p:nvSpPr>
        <p:spPr>
          <a:xfrm>
            <a:off x="2234321" y="1905000"/>
            <a:ext cx="3480679" cy="3581399"/>
          </a:xfrm>
          <a:prstGeom prst="ellipse">
            <a:avLst/>
          </a:prstGeom>
          <a:no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492" name="Shape 492"/>
          <p:cNvSpPr/>
          <p:nvPr/>
        </p:nvSpPr>
        <p:spPr>
          <a:xfrm>
            <a:off x="285750" y="0"/>
            <a:ext cx="8534399"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SzPct val="80000"/>
              <a:buFont typeface="Noto Sans Symbols"/>
              <a:buChar char="●"/>
            </a:pPr>
            <a:r>
              <a:rPr lang="en-US" sz="3200" u="sng">
                <a:solidFill>
                  <a:schemeClr val="lt1"/>
                </a:solidFill>
                <a:latin typeface="Arial"/>
                <a:ea typeface="Arial"/>
                <a:cs typeface="Arial"/>
                <a:sym typeface="Arial"/>
              </a:rPr>
              <a:t>Named Place</a:t>
            </a:r>
            <a:r>
              <a:rPr lang="en-US" sz="3200">
                <a:solidFill>
                  <a:schemeClr val="lt1"/>
                </a:solidFill>
                <a:latin typeface="Arial"/>
                <a:ea typeface="Arial"/>
                <a:cs typeface="Arial"/>
                <a:sym typeface="Arial"/>
              </a:rPr>
              <a:t> –  Small town</a:t>
            </a:r>
          </a:p>
        </p:txBody>
      </p:sp>
      <p:sp>
        <p:nvSpPr>
          <p:cNvPr id="493" name="Shape 493"/>
          <p:cNvSpPr/>
          <p:nvPr/>
        </p:nvSpPr>
        <p:spPr>
          <a:xfrm>
            <a:off x="3886200" y="3505200"/>
            <a:ext cx="76199" cy="76199"/>
          </a:xfrm>
          <a:prstGeom prst="ellipse">
            <a:avLst/>
          </a:prstGeom>
          <a:solidFill>
            <a:srgbClr val="FF0000"/>
          </a:solidFill>
          <a:ln cap="flat" cmpd="sng" w="95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8" name="Shape 498"/>
        <p:cNvGrpSpPr/>
        <p:nvPr/>
      </p:nvGrpSpPr>
      <p:grpSpPr>
        <a:xfrm>
          <a:off x="0" y="0"/>
          <a:ext cx="0" cy="0"/>
          <a:chOff x="0" y="0"/>
          <a:chExt cx="0" cy="0"/>
        </a:xfrm>
      </p:grpSpPr>
      <p:sp>
        <p:nvSpPr>
          <p:cNvPr id="499" name="Shape 499"/>
          <p:cNvSpPr/>
          <p:nvPr/>
        </p:nvSpPr>
        <p:spPr>
          <a:xfrm>
            <a:off x="3570287" y="1165225"/>
            <a:ext cx="184149"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00" name="Shape 500"/>
          <p:cNvSpPr/>
          <p:nvPr/>
        </p:nvSpPr>
        <p:spPr>
          <a:xfrm>
            <a:off x="6434137" y="1476375"/>
            <a:ext cx="26035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lt1"/>
                </a:solidFill>
                <a:latin typeface="Times New Roman"/>
                <a:ea typeface="Times New Roman"/>
                <a:cs typeface="Times New Roman"/>
                <a:sym typeface="Times New Roman"/>
              </a:rPr>
              <a:t> </a:t>
            </a:r>
          </a:p>
        </p:txBody>
      </p:sp>
      <p:sp>
        <p:nvSpPr>
          <p:cNvPr id="501" name="Shape 501"/>
          <p:cNvSpPr/>
          <p:nvPr/>
        </p:nvSpPr>
        <p:spPr>
          <a:xfrm>
            <a:off x="76200" y="-685800"/>
            <a:ext cx="8610599" cy="240065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Font typeface="Noto Sans Symbols"/>
              <a:buNone/>
            </a:pPr>
            <a:r>
              <a:t/>
            </a:r>
            <a:endParaRPr sz="2400" u="sng">
              <a:solidFill>
                <a:schemeClr val="lt1"/>
              </a:solidFill>
              <a:latin typeface="Arial"/>
              <a:ea typeface="Arial"/>
              <a:cs typeface="Arial"/>
              <a:sym typeface="Arial"/>
            </a:endParaRPr>
          </a:p>
          <a:p>
            <a:pPr indent="0" lvl="0" marL="0" marR="0" rtl="0" algn="l">
              <a:spcBef>
                <a:spcPts val="1800"/>
              </a:spcBef>
              <a:spcAft>
                <a:spcPts val="0"/>
              </a:spcAft>
              <a:buClr>
                <a:schemeClr val="hlink"/>
              </a:buClr>
              <a:buSzPct val="79999"/>
              <a:buFont typeface="Noto Sans Symbols"/>
              <a:buChar char="●"/>
            </a:pPr>
            <a:r>
              <a:rPr lang="en-US" sz="3600" u="sng">
                <a:solidFill>
                  <a:schemeClr val="lt1"/>
                </a:solidFill>
                <a:latin typeface="Arial"/>
                <a:ea typeface="Arial"/>
                <a:cs typeface="Arial"/>
                <a:sym typeface="Arial"/>
              </a:rPr>
              <a:t>Named Place – Remote</a:t>
            </a:r>
            <a:r>
              <a:rPr lang="en-US" sz="2400">
                <a:solidFill>
                  <a:schemeClr val="lt1"/>
                </a:solidFill>
                <a:latin typeface="Arial"/>
                <a:ea typeface="Arial"/>
                <a:cs typeface="Arial"/>
                <a:sym typeface="Arial"/>
              </a:rPr>
              <a:t> </a:t>
            </a:r>
          </a:p>
          <a:p>
            <a:pPr indent="0" lvl="0" marL="0" marR="0" rtl="0" algn="l">
              <a:spcBef>
                <a:spcPts val="1200"/>
              </a:spcBef>
              <a:spcAft>
                <a:spcPts val="0"/>
              </a:spcAft>
              <a:buClr>
                <a:schemeClr val="hlink"/>
              </a:buClr>
              <a:buSzPct val="25000"/>
              <a:buFont typeface="Noto Sans Symbols"/>
              <a:buNone/>
            </a:pPr>
            <a:r>
              <a:rPr lang="en-US" sz="2400">
                <a:solidFill>
                  <a:schemeClr val="lt1"/>
                </a:solidFill>
                <a:latin typeface="Arial"/>
                <a:ea typeface="Arial"/>
                <a:cs typeface="Arial"/>
                <a:sym typeface="Arial"/>
              </a:rPr>
              <a:t>A locality that does not have a clear boundary on the map.  </a:t>
            </a:r>
          </a:p>
          <a:p>
            <a:pPr indent="0" lvl="0" marL="0" marR="0" rtl="0" algn="l">
              <a:spcBef>
                <a:spcPts val="1200"/>
              </a:spcBef>
              <a:spcAft>
                <a:spcPts val="0"/>
              </a:spcAft>
              <a:buClr>
                <a:schemeClr val="hlink"/>
              </a:buClr>
              <a:buSzPct val="25000"/>
              <a:buFont typeface="Noto Sans Symbols"/>
              <a:buNone/>
            </a:pPr>
            <a:r>
              <a:rPr lang="en-US" sz="2400">
                <a:solidFill>
                  <a:schemeClr val="lt1"/>
                </a:solidFill>
                <a:latin typeface="Arial"/>
                <a:ea typeface="Arial"/>
                <a:cs typeface="Arial"/>
                <a:sym typeface="Arial"/>
              </a:rPr>
              <a:t>Olancha, California</a:t>
            </a:r>
          </a:p>
        </p:txBody>
      </p:sp>
      <p:pic>
        <p:nvPicPr>
          <p:cNvPr descr="Screen shot 2012-10-08 at 12.54.40 AM.png" id="502" name="Shape 502"/>
          <p:cNvPicPr preferRelativeResize="0"/>
          <p:nvPr/>
        </p:nvPicPr>
        <p:blipFill rotWithShape="1">
          <a:blip r:embed="rId3">
            <a:alphaModFix/>
          </a:blip>
          <a:srcRect b="0" l="0" r="0" t="0"/>
          <a:stretch/>
        </p:blipFill>
        <p:spPr>
          <a:xfrm>
            <a:off x="2971800" y="1219200"/>
            <a:ext cx="6440300" cy="5410200"/>
          </a:xfrm>
          <a:prstGeom prst="rect">
            <a:avLst/>
          </a:prstGeom>
          <a:noFill/>
          <a:ln>
            <a:noFill/>
          </a:ln>
        </p:spPr>
      </p:pic>
      <p:sp>
        <p:nvSpPr>
          <p:cNvPr id="503" name="Shape 503"/>
          <p:cNvSpPr txBox="1"/>
          <p:nvPr/>
        </p:nvSpPr>
        <p:spPr>
          <a:xfrm>
            <a:off x="457200" y="2895600"/>
            <a:ext cx="2209799" cy="224676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000">
                <a:solidFill>
                  <a:schemeClr val="lt1"/>
                </a:solidFill>
                <a:latin typeface="Arial"/>
                <a:ea typeface="Arial"/>
                <a:cs typeface="Arial"/>
                <a:sym typeface="Arial"/>
              </a:rPr>
              <a:t>Extent is half the distance to the center of the next nearest named place        (or feature), which is Grant, CA.</a:t>
            </a:r>
          </a:p>
        </p:txBody>
      </p:sp>
      <p:cxnSp>
        <p:nvCxnSpPr>
          <p:cNvPr id="504" name="Shape 504"/>
          <p:cNvCxnSpPr/>
          <p:nvPr/>
        </p:nvCxnSpPr>
        <p:spPr>
          <a:xfrm>
            <a:off x="5484812" y="2752725"/>
            <a:ext cx="1296986" cy="3343274"/>
          </a:xfrm>
          <a:prstGeom prst="straightConnector1">
            <a:avLst/>
          </a:prstGeom>
          <a:noFill/>
          <a:ln cap="flat" cmpd="sng" w="63500">
            <a:solidFill>
              <a:srgbClr val="00FF00"/>
            </a:solidFill>
            <a:prstDash val="solid"/>
            <a:round/>
            <a:headEnd len="med" w="med" type="none"/>
            <a:tailEnd len="med" w="med" type="none"/>
          </a:ln>
        </p:spPr>
      </p:cxnSp>
      <p:sp>
        <p:nvSpPr>
          <p:cNvPr id="505" name="Shape 505"/>
          <p:cNvSpPr/>
          <p:nvPr/>
        </p:nvSpPr>
        <p:spPr>
          <a:xfrm>
            <a:off x="3629025" y="1243012"/>
            <a:ext cx="3565525" cy="3557587"/>
          </a:xfrm>
          <a:prstGeom prst="ellipse">
            <a:avLst/>
          </a:prstGeom>
          <a:noFill/>
          <a:ln cap="flat" cmpd="sng" w="222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cxnSp>
        <p:nvCxnSpPr>
          <p:cNvPr id="506" name="Shape 506"/>
          <p:cNvCxnSpPr/>
          <p:nvPr/>
        </p:nvCxnSpPr>
        <p:spPr>
          <a:xfrm rot="-76963">
            <a:off x="5492449" y="2763049"/>
            <a:ext cx="658812" cy="1878011"/>
          </a:xfrm>
          <a:prstGeom prst="straightConnector1">
            <a:avLst/>
          </a:prstGeom>
          <a:noFill/>
          <a:ln cap="flat" cmpd="sng" w="25400">
            <a:solidFill>
              <a:srgbClr val="FF0000"/>
            </a:solidFill>
            <a:prstDash val="solid"/>
            <a:round/>
            <a:headEnd len="med" w="med" type="none"/>
            <a:tailEnd len="med" w="med" type="stealth"/>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1" name="Shape 511"/>
        <p:cNvGrpSpPr/>
        <p:nvPr/>
      </p:nvGrpSpPr>
      <p:grpSpPr>
        <a:xfrm>
          <a:off x="0" y="0"/>
          <a:ext cx="0" cy="0"/>
          <a:chOff x="0" y="0"/>
          <a:chExt cx="0" cy="0"/>
        </a:xfrm>
      </p:grpSpPr>
      <p:sp>
        <p:nvSpPr>
          <p:cNvPr id="512" name="Shape 512"/>
          <p:cNvSpPr/>
          <p:nvPr/>
        </p:nvSpPr>
        <p:spPr>
          <a:xfrm>
            <a:off x="3570287" y="1165225"/>
            <a:ext cx="184149"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13" name="Shape 513"/>
          <p:cNvSpPr/>
          <p:nvPr/>
        </p:nvSpPr>
        <p:spPr>
          <a:xfrm>
            <a:off x="6434137" y="1476375"/>
            <a:ext cx="26035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lt1"/>
                </a:solidFill>
                <a:latin typeface="Times New Roman"/>
                <a:ea typeface="Times New Roman"/>
                <a:cs typeface="Times New Roman"/>
                <a:sym typeface="Times New Roman"/>
              </a:rPr>
              <a:t> </a:t>
            </a:r>
          </a:p>
        </p:txBody>
      </p:sp>
      <p:sp>
        <p:nvSpPr>
          <p:cNvPr id="514" name="Shape 514"/>
          <p:cNvSpPr/>
          <p:nvPr/>
        </p:nvSpPr>
        <p:spPr>
          <a:xfrm>
            <a:off x="152400" y="-76200"/>
            <a:ext cx="8381999" cy="27717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Font typeface="Noto Sans Symbols"/>
              <a:buNone/>
            </a:pPr>
            <a:r>
              <a:t/>
            </a:r>
            <a:endParaRPr sz="3200">
              <a:solidFill>
                <a:schemeClr val="lt1"/>
              </a:solidFill>
              <a:latin typeface="Arial"/>
              <a:ea typeface="Arial"/>
              <a:cs typeface="Arial"/>
              <a:sym typeface="Arial"/>
            </a:endParaRPr>
          </a:p>
          <a:p>
            <a:pPr indent="0" lvl="0" marL="0" marR="0" rtl="0" algn="l">
              <a:spcBef>
                <a:spcPts val="1600"/>
              </a:spcBef>
              <a:spcAft>
                <a:spcPts val="0"/>
              </a:spcAft>
              <a:buClr>
                <a:schemeClr val="hlink"/>
              </a:buClr>
              <a:buSzPct val="80000"/>
              <a:buFont typeface="Noto Sans Symbols"/>
              <a:buChar char="●"/>
            </a:pPr>
            <a:r>
              <a:rPr lang="en-US" sz="3200" u="sng">
                <a:solidFill>
                  <a:schemeClr val="lt1"/>
                </a:solidFill>
                <a:latin typeface="Arial"/>
                <a:ea typeface="Arial"/>
                <a:cs typeface="Arial"/>
                <a:sym typeface="Arial"/>
              </a:rPr>
              <a:t>Named Place – Street Address</a:t>
            </a:r>
          </a:p>
          <a:p>
            <a:pPr indent="0" lvl="0" marL="0" marR="0" rtl="0" algn="l">
              <a:spcBef>
                <a:spcPts val="1200"/>
              </a:spcBef>
              <a:spcAft>
                <a:spcPts val="0"/>
              </a:spcAft>
              <a:buClr>
                <a:schemeClr val="hlink"/>
              </a:buClr>
              <a:buSzPct val="25000"/>
              <a:buFont typeface="Noto Sans Symbols"/>
              <a:buNone/>
            </a:pPr>
            <a:r>
              <a:rPr lang="en-US" sz="2400">
                <a:solidFill>
                  <a:schemeClr val="lt1"/>
                </a:solidFill>
                <a:latin typeface="Arial"/>
                <a:ea typeface="Arial"/>
                <a:cs typeface="Arial"/>
                <a:sym typeface="Arial"/>
              </a:rPr>
              <a:t>No.10 Downing St., London, England</a:t>
            </a:r>
          </a:p>
          <a:p>
            <a:pPr indent="0" lvl="0" marL="0" marR="0" rtl="0" algn="l">
              <a:spcBef>
                <a:spcPts val="1200"/>
              </a:spcBef>
              <a:spcAft>
                <a:spcPts val="0"/>
              </a:spcAft>
              <a:buClr>
                <a:schemeClr val="hlink"/>
              </a:buClr>
              <a:buSzPct val="25000"/>
              <a:buFont typeface="Noto Sans Symbols"/>
              <a:buNone/>
            </a:pPr>
            <a:r>
              <a:rPr lang="en-US" sz="2400">
                <a:solidFill>
                  <a:schemeClr val="lt1"/>
                </a:solidFill>
                <a:latin typeface="Arial"/>
                <a:ea typeface="Arial"/>
                <a:cs typeface="Arial"/>
                <a:sym typeface="Arial"/>
              </a:rPr>
              <a:t>Extent is the smallest area possible that cannot be mistaken for another address, sometimes one half a city block.</a:t>
            </a:r>
          </a:p>
        </p:txBody>
      </p:sp>
      <p:sp>
        <p:nvSpPr>
          <p:cNvPr id="515" name="Shape 515"/>
          <p:cNvSpPr/>
          <p:nvPr/>
        </p:nvSpPr>
        <p:spPr>
          <a:xfrm>
            <a:off x="0" y="-228600"/>
            <a:ext cx="854075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lang="en-US" sz="4400">
                <a:solidFill>
                  <a:schemeClr val="lt2"/>
                </a:solidFill>
                <a:latin typeface="Arial"/>
                <a:ea typeface="Arial"/>
                <a:cs typeface="Arial"/>
                <a:sym typeface="Arial"/>
              </a:rPr>
              <a:t>Locality Types:</a:t>
            </a:r>
          </a:p>
        </p:txBody>
      </p:sp>
      <p:pic>
        <p:nvPicPr>
          <p:cNvPr descr="10 Downing St1" id="516" name="Shape 516"/>
          <p:cNvPicPr preferRelativeResize="0"/>
          <p:nvPr/>
        </p:nvPicPr>
        <p:blipFill rotWithShape="1">
          <a:blip r:embed="rId3">
            <a:alphaModFix/>
          </a:blip>
          <a:srcRect b="0" l="0" r="0" t="0"/>
          <a:stretch/>
        </p:blipFill>
        <p:spPr>
          <a:xfrm>
            <a:off x="5715000" y="3714750"/>
            <a:ext cx="3352799" cy="2381249"/>
          </a:xfrm>
          <a:prstGeom prst="rect">
            <a:avLst/>
          </a:prstGeom>
          <a:noFill/>
          <a:ln>
            <a:noFill/>
          </a:ln>
        </p:spPr>
      </p:pic>
      <p:pic>
        <p:nvPicPr>
          <p:cNvPr descr="Screen shot 2012-10-08 at 12.37.54 AM.png" id="517" name="Shape 517"/>
          <p:cNvPicPr preferRelativeResize="0"/>
          <p:nvPr/>
        </p:nvPicPr>
        <p:blipFill rotWithShape="1">
          <a:blip r:embed="rId4">
            <a:alphaModFix/>
          </a:blip>
          <a:srcRect b="0" l="0" r="0" t="0"/>
          <a:stretch/>
        </p:blipFill>
        <p:spPr>
          <a:xfrm>
            <a:off x="809918" y="2833159"/>
            <a:ext cx="4905081" cy="3900267"/>
          </a:xfrm>
          <a:prstGeom prst="rect">
            <a:avLst/>
          </a:prstGeom>
          <a:noFill/>
          <a:ln>
            <a:noFill/>
          </a:ln>
        </p:spPr>
      </p:pic>
      <p:grpSp>
        <p:nvGrpSpPr>
          <p:cNvPr id="518" name="Shape 518"/>
          <p:cNvGrpSpPr/>
          <p:nvPr/>
        </p:nvGrpSpPr>
        <p:grpSpPr>
          <a:xfrm>
            <a:off x="2438400" y="4038600"/>
            <a:ext cx="914400" cy="914400"/>
            <a:chOff x="2160" y="2447"/>
            <a:chExt cx="623" cy="623"/>
          </a:xfrm>
        </p:grpSpPr>
        <p:cxnSp>
          <p:nvCxnSpPr>
            <p:cNvPr id="519" name="Shape 519"/>
            <p:cNvCxnSpPr/>
            <p:nvPr/>
          </p:nvCxnSpPr>
          <p:spPr>
            <a:xfrm>
              <a:off x="2160" y="2787"/>
              <a:ext cx="284" cy="0"/>
            </a:xfrm>
            <a:prstGeom prst="straightConnector1">
              <a:avLst/>
            </a:prstGeom>
            <a:noFill/>
            <a:ln cap="flat" cmpd="sng" w="9525">
              <a:solidFill>
                <a:srgbClr val="FF0000"/>
              </a:solidFill>
              <a:prstDash val="solid"/>
              <a:round/>
              <a:headEnd len="med" w="med" type="none"/>
              <a:tailEnd len="med" w="med" type="none"/>
            </a:ln>
          </p:spPr>
        </p:cxnSp>
        <p:sp>
          <p:nvSpPr>
            <p:cNvPr id="520" name="Shape 520"/>
            <p:cNvSpPr/>
            <p:nvPr/>
          </p:nvSpPr>
          <p:spPr>
            <a:xfrm>
              <a:off x="2160" y="2447"/>
              <a:ext cx="623" cy="623"/>
            </a:xfrm>
            <a:prstGeom prst="ellipse">
              <a:avLst/>
            </a:pr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5" name="Shape 525"/>
        <p:cNvGrpSpPr/>
        <p:nvPr/>
      </p:nvGrpSpPr>
      <p:grpSpPr>
        <a:xfrm>
          <a:off x="0" y="0"/>
          <a:ext cx="0" cy="0"/>
          <a:chOff x="0" y="0"/>
          <a:chExt cx="0" cy="0"/>
        </a:xfrm>
      </p:grpSpPr>
      <p:sp>
        <p:nvSpPr>
          <p:cNvPr id="526" name="Shape 526"/>
          <p:cNvSpPr/>
          <p:nvPr/>
        </p:nvSpPr>
        <p:spPr>
          <a:xfrm>
            <a:off x="3570287" y="1165225"/>
            <a:ext cx="184149"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7" name="Shape 527"/>
          <p:cNvSpPr/>
          <p:nvPr/>
        </p:nvSpPr>
        <p:spPr>
          <a:xfrm>
            <a:off x="6434137" y="1476375"/>
            <a:ext cx="26035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lt1"/>
                </a:solidFill>
                <a:latin typeface="Times New Roman"/>
                <a:ea typeface="Times New Roman"/>
                <a:cs typeface="Times New Roman"/>
                <a:sym typeface="Times New Roman"/>
              </a:rPr>
              <a:t> </a:t>
            </a:r>
          </a:p>
        </p:txBody>
      </p:sp>
      <p:pic>
        <p:nvPicPr>
          <p:cNvPr descr="Screen shot 2012-10-07 at 8.19.53 PM.png" id="528" name="Shape 528"/>
          <p:cNvPicPr preferRelativeResize="0"/>
          <p:nvPr/>
        </p:nvPicPr>
        <p:blipFill rotWithShape="1">
          <a:blip r:embed="rId3">
            <a:alphaModFix/>
          </a:blip>
          <a:srcRect b="0" l="0" r="0" t="0"/>
          <a:stretch/>
        </p:blipFill>
        <p:spPr>
          <a:xfrm>
            <a:off x="762000" y="1725590"/>
            <a:ext cx="7848599" cy="5361009"/>
          </a:xfrm>
          <a:prstGeom prst="rect">
            <a:avLst/>
          </a:prstGeom>
          <a:noFill/>
          <a:ln>
            <a:noFill/>
          </a:ln>
        </p:spPr>
      </p:pic>
      <p:sp>
        <p:nvSpPr>
          <p:cNvPr id="529" name="Shape 529"/>
          <p:cNvSpPr/>
          <p:nvPr/>
        </p:nvSpPr>
        <p:spPr>
          <a:xfrm>
            <a:off x="152400" y="0"/>
            <a:ext cx="8610599" cy="264687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hlink"/>
              </a:buClr>
              <a:buSzPct val="25000"/>
              <a:buFont typeface="Noto Sans Symbols"/>
              <a:buNone/>
            </a:pPr>
            <a:r>
              <a:rPr lang="en-US" sz="3200" u="sng">
                <a:solidFill>
                  <a:schemeClr val="lt1"/>
                </a:solidFill>
                <a:latin typeface="Arial"/>
                <a:ea typeface="Arial"/>
                <a:cs typeface="Arial"/>
                <a:sym typeface="Arial"/>
              </a:rPr>
              <a:t>Named Place – Junction</a:t>
            </a:r>
          </a:p>
          <a:p>
            <a:pPr indent="0" lvl="0" marL="0" marR="0" rtl="0" algn="l">
              <a:spcBef>
                <a:spcPts val="1000"/>
              </a:spcBef>
              <a:spcAft>
                <a:spcPts val="0"/>
              </a:spcAft>
              <a:buClr>
                <a:schemeClr val="hlink"/>
              </a:buClr>
              <a:buSzPct val="25000"/>
              <a:buFont typeface="Noto Sans Symbols"/>
              <a:buNone/>
            </a:pPr>
            <a:r>
              <a:rPr b="1" lang="en-US" sz="2000">
                <a:solidFill>
                  <a:srgbClr val="E5E500"/>
                </a:solidFill>
                <a:latin typeface="Arial"/>
                <a:ea typeface="Arial"/>
                <a:cs typeface="Arial"/>
                <a:sym typeface="Arial"/>
              </a:rPr>
              <a:t>Junction of Hwy 80 and Hwy 9, Hidalgo, New Mexico</a:t>
            </a:r>
          </a:p>
          <a:p>
            <a:pPr indent="0" lvl="0" marL="0" marR="0" rtl="0" algn="l">
              <a:spcBef>
                <a:spcPts val="1000"/>
              </a:spcBef>
              <a:spcAft>
                <a:spcPts val="0"/>
              </a:spcAft>
              <a:buClr>
                <a:schemeClr val="hlink"/>
              </a:buClr>
              <a:buSzPct val="25000"/>
              <a:buFont typeface="Noto Sans Symbols"/>
              <a:buNone/>
            </a:pPr>
            <a:r>
              <a:rPr b="1" lang="en-US" sz="2000">
                <a:solidFill>
                  <a:srgbClr val="E5E500"/>
                </a:solidFill>
                <a:latin typeface="Arial"/>
                <a:ea typeface="Arial"/>
                <a:cs typeface="Arial"/>
                <a:sym typeface="Arial"/>
              </a:rPr>
              <a:t>Measure the extent of the junction as if it were a named place. Use the following standards for extent: </a:t>
            </a:r>
          </a:p>
          <a:p>
            <a:pPr indent="0" lvl="0" marL="0" marR="0" rtl="0" algn="l">
              <a:spcBef>
                <a:spcPts val="900"/>
              </a:spcBef>
              <a:spcAft>
                <a:spcPts val="0"/>
              </a:spcAft>
              <a:buClr>
                <a:schemeClr val="hlink"/>
              </a:buClr>
              <a:buFont typeface="Noto Sans Symbols"/>
              <a:buNone/>
            </a:pPr>
            <a:r>
              <a:t/>
            </a:r>
            <a:endParaRPr sz="1800" u="sng">
              <a:solidFill>
                <a:schemeClr val="lt1"/>
              </a:solidFill>
              <a:latin typeface="Arial"/>
              <a:ea typeface="Arial"/>
              <a:cs typeface="Arial"/>
              <a:sym typeface="Arial"/>
            </a:endParaRPr>
          </a:p>
          <a:p>
            <a:pPr indent="0" lvl="0" marL="0" marR="0" rtl="0" algn="l">
              <a:spcBef>
                <a:spcPts val="900"/>
              </a:spcBef>
              <a:spcAft>
                <a:spcPts val="0"/>
              </a:spcAft>
              <a:buClr>
                <a:schemeClr val="hlink"/>
              </a:buClr>
              <a:buFont typeface="Noto Sans Symbols"/>
              <a:buNone/>
            </a:pPr>
            <a:r>
              <a:t/>
            </a:r>
            <a:endParaRPr sz="1800">
              <a:solidFill>
                <a:schemeClr val="lt1"/>
              </a:solidFill>
              <a:latin typeface="Arial"/>
              <a:ea typeface="Arial"/>
              <a:cs typeface="Arial"/>
              <a:sym typeface="Arial"/>
            </a:endParaRPr>
          </a:p>
        </p:txBody>
      </p:sp>
      <p:sp>
        <p:nvSpPr>
          <p:cNvPr id="530" name="Shape 530"/>
          <p:cNvSpPr/>
          <p:nvPr/>
        </p:nvSpPr>
        <p:spPr>
          <a:xfrm>
            <a:off x="0" y="-76200"/>
            <a:ext cx="8540750" cy="11430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sz="2800">
              <a:solidFill>
                <a:schemeClr val="lt2"/>
              </a:solidFill>
              <a:latin typeface="Arial"/>
              <a:ea typeface="Arial"/>
              <a:cs typeface="Arial"/>
              <a:sym typeface="Arial"/>
            </a:endParaRPr>
          </a:p>
        </p:txBody>
      </p:sp>
      <p:sp>
        <p:nvSpPr>
          <p:cNvPr id="531" name="Shape 531"/>
          <p:cNvSpPr/>
          <p:nvPr/>
        </p:nvSpPr>
        <p:spPr>
          <a:xfrm>
            <a:off x="4191000" y="4876800"/>
            <a:ext cx="228600" cy="228600"/>
          </a:xfrm>
          <a:prstGeom prst="star5">
            <a:avLst>
              <a:gd fmla="val 19098" name="adj"/>
              <a:gd fmla="val 105146" name="hf"/>
              <a:gd fmla="val 110557" name="vf"/>
            </a:avLst>
          </a:prstGeom>
          <a:solidFill>
            <a:srgbClr val="FF0000"/>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532" name="Shape 532"/>
          <p:cNvSpPr txBox="1"/>
          <p:nvPr/>
        </p:nvSpPr>
        <p:spPr>
          <a:xfrm>
            <a:off x="838200" y="1751011"/>
            <a:ext cx="5867400" cy="120032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rgbClr val="000000"/>
                </a:solidFill>
                <a:latin typeface="Tahoma"/>
                <a:ea typeface="Tahoma"/>
                <a:cs typeface="Tahoma"/>
                <a:sym typeface="Tahoma"/>
              </a:rPr>
              <a:t>10 m for two lane city street or highway, </a:t>
            </a:r>
          </a:p>
          <a:p>
            <a:pPr indent="0" lvl="0" marL="0" marR="0" rtl="0" algn="l">
              <a:spcBef>
                <a:spcPts val="0"/>
              </a:spcBef>
              <a:spcAft>
                <a:spcPts val="0"/>
              </a:spcAft>
              <a:buSzPct val="25000"/>
              <a:buNone/>
            </a:pPr>
            <a:r>
              <a:rPr lang="en-US" sz="2400">
                <a:solidFill>
                  <a:srgbClr val="000000"/>
                </a:solidFill>
                <a:latin typeface="Tahoma"/>
                <a:ea typeface="Tahoma"/>
                <a:cs typeface="Tahoma"/>
                <a:sym typeface="Tahoma"/>
              </a:rPr>
              <a:t>20 m for four lane highway</a:t>
            </a:r>
          </a:p>
          <a:p>
            <a:pPr indent="0" lvl="0" marL="0" marR="0" rtl="0" algn="l">
              <a:spcBef>
                <a:spcPts val="0"/>
              </a:spcBef>
              <a:spcAft>
                <a:spcPts val="0"/>
              </a:spcAft>
              <a:buSzPct val="25000"/>
              <a:buNone/>
            </a:pPr>
            <a:r>
              <a:rPr lang="en-US" sz="2400">
                <a:solidFill>
                  <a:srgbClr val="000000"/>
                </a:solidFill>
                <a:latin typeface="Tahoma"/>
                <a:ea typeface="Tahoma"/>
                <a:cs typeface="Tahoma"/>
                <a:sym typeface="Tahoma"/>
              </a:rPr>
              <a:t>30 m for large highways with medians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7" name="Shape 537"/>
        <p:cNvGrpSpPr/>
        <p:nvPr/>
      </p:nvGrpSpPr>
      <p:grpSpPr>
        <a:xfrm>
          <a:off x="0" y="0"/>
          <a:ext cx="0" cy="0"/>
          <a:chOff x="0" y="0"/>
          <a:chExt cx="0" cy="0"/>
        </a:xfrm>
      </p:grpSpPr>
      <p:sp>
        <p:nvSpPr>
          <p:cNvPr id="538" name="Shape 538"/>
          <p:cNvSpPr/>
          <p:nvPr/>
        </p:nvSpPr>
        <p:spPr>
          <a:xfrm>
            <a:off x="152400" y="457200"/>
            <a:ext cx="2971799" cy="62478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Font typeface="Noto Sans Symbols"/>
              <a:buNone/>
            </a:pPr>
            <a:r>
              <a:t/>
            </a:r>
            <a:endParaRPr sz="2000">
              <a:solidFill>
                <a:schemeClr val="lt1"/>
              </a:solidFill>
              <a:latin typeface="Arial"/>
              <a:ea typeface="Arial"/>
              <a:cs typeface="Arial"/>
              <a:sym typeface="Arial"/>
            </a:endParaRPr>
          </a:p>
          <a:p>
            <a:pPr indent="0" lvl="0" marL="0" marR="0" rtl="0" algn="l">
              <a:spcBef>
                <a:spcPts val="1000"/>
              </a:spcBef>
              <a:spcAft>
                <a:spcPts val="0"/>
              </a:spcAft>
              <a:buClr>
                <a:schemeClr val="hlink"/>
              </a:buClr>
              <a:buSzPct val="80000"/>
              <a:buFont typeface="Noto Sans Symbols"/>
              <a:buChar char="●"/>
            </a:pPr>
            <a:r>
              <a:rPr lang="en-US" sz="2000">
                <a:solidFill>
                  <a:schemeClr val="lt1"/>
                </a:solidFill>
                <a:latin typeface="Arial"/>
                <a:ea typeface="Arial"/>
                <a:cs typeface="Arial"/>
                <a:sym typeface="Arial"/>
              </a:rPr>
              <a:t>Distance from a named place using the center of the named place as a starting point. Used with a heading to give direction and distance from named place.</a:t>
            </a:r>
          </a:p>
          <a:p>
            <a:pPr indent="0" lvl="0" marL="0" marR="0" rtl="0" algn="l">
              <a:spcBef>
                <a:spcPts val="1000"/>
              </a:spcBef>
              <a:spcAft>
                <a:spcPts val="0"/>
              </a:spcAft>
              <a:buClr>
                <a:schemeClr val="hlink"/>
              </a:buClr>
              <a:buSzPct val="80000"/>
              <a:buFont typeface="Noto Sans Symbols"/>
              <a:buChar char="●"/>
            </a:pPr>
            <a:r>
              <a:rPr lang="en-US" sz="2000">
                <a:solidFill>
                  <a:schemeClr val="lt1"/>
                </a:solidFill>
                <a:latin typeface="Arial"/>
                <a:ea typeface="Arial"/>
                <a:cs typeface="Arial"/>
                <a:sym typeface="Arial"/>
              </a:rPr>
              <a:t>Georeference an offset on a river or path the same way as a road.</a:t>
            </a:r>
          </a:p>
          <a:p>
            <a:pPr indent="0" lvl="0" marL="0" marR="0" rtl="0" algn="l">
              <a:spcBef>
                <a:spcPts val="1000"/>
              </a:spcBef>
              <a:spcAft>
                <a:spcPts val="0"/>
              </a:spcAft>
              <a:buClr>
                <a:schemeClr val="hlink"/>
              </a:buClr>
              <a:buSzPct val="80000"/>
              <a:buFont typeface="Noto Sans Symbols"/>
              <a:buChar char="●"/>
            </a:pPr>
            <a:r>
              <a:rPr lang="en-US" sz="2000">
                <a:solidFill>
                  <a:schemeClr val="lt1"/>
                </a:solidFill>
                <a:latin typeface="Arial"/>
                <a:ea typeface="Arial"/>
                <a:cs typeface="Arial"/>
                <a:sym typeface="Arial"/>
              </a:rPr>
              <a:t>Example: 5 miles North of Beatty (on US 95), Nevada</a:t>
            </a:r>
          </a:p>
          <a:p>
            <a:pPr indent="0" lvl="0" marL="0" marR="0" rtl="0" algn="l">
              <a:spcBef>
                <a:spcPts val="1000"/>
              </a:spcBef>
              <a:spcAft>
                <a:spcPts val="0"/>
              </a:spcAft>
              <a:buClr>
                <a:schemeClr val="hlink"/>
              </a:buClr>
              <a:buSzPct val="80000"/>
              <a:buFont typeface="Noto Sans Symbols"/>
              <a:buChar char="●"/>
            </a:pPr>
            <a:r>
              <a:rPr lang="en-US" sz="2000">
                <a:solidFill>
                  <a:schemeClr val="lt1"/>
                </a:solidFill>
                <a:latin typeface="Arial"/>
                <a:ea typeface="Arial"/>
                <a:cs typeface="Arial"/>
                <a:sym typeface="Arial"/>
              </a:rPr>
              <a:t>This incorporates error from distance precision and extent, but not direction</a:t>
            </a:r>
          </a:p>
        </p:txBody>
      </p:sp>
      <p:pic>
        <p:nvPicPr>
          <p:cNvPr descr="Screen shot 2012-10-07 at 8.26.03 PM.png" id="539" name="Shape 539"/>
          <p:cNvPicPr preferRelativeResize="0"/>
          <p:nvPr/>
        </p:nvPicPr>
        <p:blipFill rotWithShape="1">
          <a:blip r:embed="rId3">
            <a:alphaModFix/>
          </a:blip>
          <a:srcRect b="0" l="0" r="0" t="0"/>
          <a:stretch/>
        </p:blipFill>
        <p:spPr>
          <a:xfrm>
            <a:off x="3657600" y="0"/>
            <a:ext cx="4928497" cy="6858000"/>
          </a:xfrm>
          <a:prstGeom prst="rect">
            <a:avLst/>
          </a:prstGeom>
          <a:noFill/>
          <a:ln cap="flat" cmpd="sng" w="9525">
            <a:solidFill>
              <a:srgbClr val="2D2E36"/>
            </a:solidFill>
            <a:prstDash val="solid"/>
            <a:round/>
            <a:headEnd len="med" w="med" type="none"/>
            <a:tailEnd len="med" w="med" type="none"/>
          </a:ln>
        </p:spPr>
      </p:pic>
      <p:sp>
        <p:nvSpPr>
          <p:cNvPr id="540" name="Shape 540"/>
          <p:cNvSpPr txBox="1"/>
          <p:nvPr>
            <p:ph type="title"/>
          </p:nvPr>
        </p:nvSpPr>
        <p:spPr>
          <a:xfrm>
            <a:off x="-2743200" y="152400"/>
            <a:ext cx="854075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lt2"/>
                </a:solidFill>
                <a:latin typeface="Tahoma"/>
                <a:ea typeface="Tahoma"/>
                <a:cs typeface="Tahoma"/>
                <a:sym typeface="Tahoma"/>
              </a:rPr>
              <a:t>Offsets:</a:t>
            </a:r>
          </a:p>
        </p:txBody>
      </p:sp>
      <p:cxnSp>
        <p:nvCxnSpPr>
          <p:cNvPr id="541" name="Shape 541"/>
          <p:cNvCxnSpPr/>
          <p:nvPr/>
        </p:nvCxnSpPr>
        <p:spPr>
          <a:xfrm flipH="1">
            <a:off x="4038600" y="6096000"/>
            <a:ext cx="685799" cy="609599"/>
          </a:xfrm>
          <a:prstGeom prst="straightConnector1">
            <a:avLst/>
          </a:prstGeom>
          <a:noFill/>
          <a:ln cap="flat" cmpd="sng" w="28575">
            <a:solidFill>
              <a:srgbClr val="00CCFF"/>
            </a:solidFill>
            <a:prstDash val="solid"/>
            <a:round/>
            <a:headEnd len="med" w="med" type="none"/>
            <a:tailEnd len="med" w="med" type="none"/>
          </a:ln>
        </p:spPr>
      </p:cxnSp>
      <p:sp>
        <p:nvSpPr>
          <p:cNvPr id="542" name="Shape 542"/>
          <p:cNvSpPr/>
          <p:nvPr/>
        </p:nvSpPr>
        <p:spPr>
          <a:xfrm>
            <a:off x="6172200" y="468629"/>
            <a:ext cx="2209799" cy="2051431"/>
          </a:xfrm>
          <a:prstGeom prst="ellipse">
            <a:avLst/>
          </a:prstGeom>
          <a:noFill/>
          <a:ln cap="flat" cmpd="sng" w="222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543" name="Shape 543"/>
          <p:cNvSpPr txBox="1"/>
          <p:nvPr/>
        </p:nvSpPr>
        <p:spPr>
          <a:xfrm>
            <a:off x="4205287" y="258762"/>
            <a:ext cx="3482975" cy="368299"/>
          </a:xfrm>
          <a:prstGeom prst="rect">
            <a:avLst/>
          </a:prstGeom>
          <a:solidFill>
            <a:srgbClr val="4D4F45"/>
          </a:solid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1800">
                <a:solidFill>
                  <a:schemeClr val="lt1"/>
                </a:solidFill>
                <a:latin typeface="Tahoma"/>
                <a:ea typeface="Tahoma"/>
                <a:cs typeface="Tahoma"/>
                <a:sym typeface="Tahoma"/>
              </a:rPr>
              <a:t>5 miles north of Beatty on US 95</a:t>
            </a:r>
          </a:p>
        </p:txBody>
      </p:sp>
      <p:sp>
        <p:nvSpPr>
          <p:cNvPr id="544" name="Shape 544"/>
          <p:cNvSpPr/>
          <p:nvPr/>
        </p:nvSpPr>
        <p:spPr>
          <a:xfrm>
            <a:off x="4837807" y="5999444"/>
            <a:ext cx="0" cy="0"/>
          </a:xfrm>
          <a:custGeom>
            <a:pathLst>
              <a:path extrusionOk="0" h="120000" w="120000">
                <a:moveTo>
                  <a:pt x="0" y="0"/>
                </a:moveTo>
                <a:lnTo>
                  <a:pt x="0" y="0"/>
                </a:lnTo>
              </a:path>
            </a:pathLst>
          </a:cu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Font typeface="Tahoma"/>
              <a:buNone/>
            </a:pPr>
            <a:r>
              <a:t/>
            </a:r>
            <a:endParaRPr b="0" i="0" sz="2400" u="none" cap="none" strike="noStrike">
              <a:solidFill>
                <a:srgbClr val="000000"/>
              </a:solidFill>
              <a:latin typeface="Tahoma"/>
              <a:ea typeface="Tahoma"/>
              <a:cs typeface="Tahoma"/>
              <a:sym typeface="Tahoma"/>
            </a:endParaRPr>
          </a:p>
        </p:txBody>
      </p:sp>
      <p:sp>
        <p:nvSpPr>
          <p:cNvPr id="545" name="Shape 545"/>
          <p:cNvSpPr/>
          <p:nvPr/>
        </p:nvSpPr>
        <p:spPr>
          <a:xfrm>
            <a:off x="5029200" y="4038601"/>
            <a:ext cx="1600199" cy="1752600"/>
          </a:xfrm>
          <a:custGeom>
            <a:pathLst>
              <a:path extrusionOk="0" h="120000" w="120000">
                <a:moveTo>
                  <a:pt x="0" y="120000"/>
                </a:moveTo>
                <a:lnTo>
                  <a:pt x="120000" y="0"/>
                </a:lnTo>
                <a:lnTo>
                  <a:pt x="120000" y="0"/>
                </a:lnTo>
              </a:path>
            </a:pathLst>
          </a:cu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Font typeface="Tahoma"/>
              <a:buNone/>
            </a:pPr>
            <a:r>
              <a:t/>
            </a:r>
            <a:endParaRPr b="0" i="0" sz="2400" u="none" cap="none" strike="noStrike">
              <a:solidFill>
                <a:srgbClr val="000000"/>
              </a:solidFill>
              <a:latin typeface="Tahoma"/>
              <a:ea typeface="Tahoma"/>
              <a:cs typeface="Tahoma"/>
              <a:sym typeface="Tahoma"/>
            </a:endParaRPr>
          </a:p>
        </p:txBody>
      </p:sp>
      <p:cxnSp>
        <p:nvCxnSpPr>
          <p:cNvPr id="546" name="Shape 546"/>
          <p:cNvCxnSpPr/>
          <p:nvPr/>
        </p:nvCxnSpPr>
        <p:spPr>
          <a:xfrm flipH="1">
            <a:off x="4648199" y="5257800"/>
            <a:ext cx="762000" cy="914400"/>
          </a:xfrm>
          <a:prstGeom prst="straightConnector1">
            <a:avLst/>
          </a:prstGeom>
          <a:noFill/>
          <a:ln cap="flat" cmpd="sng" w="63500">
            <a:solidFill>
              <a:srgbClr val="00FF00"/>
            </a:solidFill>
            <a:prstDash val="solid"/>
            <a:round/>
            <a:headEnd len="med" w="med" type="none"/>
            <a:tailEnd len="med" w="med" type="none"/>
          </a:ln>
        </p:spPr>
      </p:cxnSp>
      <p:cxnSp>
        <p:nvCxnSpPr>
          <p:cNvPr id="547" name="Shape 547"/>
          <p:cNvCxnSpPr/>
          <p:nvPr/>
        </p:nvCxnSpPr>
        <p:spPr>
          <a:xfrm flipH="1">
            <a:off x="5410200" y="4724400"/>
            <a:ext cx="685799" cy="508000"/>
          </a:xfrm>
          <a:prstGeom prst="straightConnector1">
            <a:avLst/>
          </a:prstGeom>
          <a:noFill/>
          <a:ln cap="flat" cmpd="sng" w="63500">
            <a:solidFill>
              <a:srgbClr val="00FF00"/>
            </a:solidFill>
            <a:prstDash val="solid"/>
            <a:round/>
            <a:headEnd len="med" w="med" type="none"/>
            <a:tailEnd len="med" w="med" type="none"/>
          </a:ln>
        </p:spPr>
      </p:cxnSp>
      <p:cxnSp>
        <p:nvCxnSpPr>
          <p:cNvPr id="548" name="Shape 548"/>
          <p:cNvCxnSpPr/>
          <p:nvPr/>
        </p:nvCxnSpPr>
        <p:spPr>
          <a:xfrm flipH="1">
            <a:off x="6096000" y="3886200"/>
            <a:ext cx="685799" cy="812799"/>
          </a:xfrm>
          <a:prstGeom prst="straightConnector1">
            <a:avLst/>
          </a:prstGeom>
          <a:noFill/>
          <a:ln cap="flat" cmpd="sng" w="63500">
            <a:solidFill>
              <a:srgbClr val="00FF00"/>
            </a:solidFill>
            <a:prstDash val="solid"/>
            <a:round/>
            <a:headEnd len="med" w="med" type="none"/>
            <a:tailEnd len="med" w="med" type="none"/>
          </a:ln>
        </p:spPr>
      </p:cxnSp>
      <p:cxnSp>
        <p:nvCxnSpPr>
          <p:cNvPr id="549" name="Shape 549"/>
          <p:cNvCxnSpPr/>
          <p:nvPr/>
        </p:nvCxnSpPr>
        <p:spPr>
          <a:xfrm flipH="1">
            <a:off x="7391399" y="2590800"/>
            <a:ext cx="228600" cy="431799"/>
          </a:xfrm>
          <a:prstGeom prst="straightConnector1">
            <a:avLst/>
          </a:prstGeom>
          <a:noFill/>
          <a:ln cap="flat" cmpd="sng" w="63500">
            <a:solidFill>
              <a:srgbClr val="00FF00"/>
            </a:solidFill>
            <a:prstDash val="solid"/>
            <a:round/>
            <a:headEnd len="med" w="med" type="none"/>
            <a:tailEnd len="med" w="med" type="none"/>
          </a:ln>
        </p:spPr>
      </p:cxnSp>
      <p:cxnSp>
        <p:nvCxnSpPr>
          <p:cNvPr id="550" name="Shape 550"/>
          <p:cNvCxnSpPr/>
          <p:nvPr/>
        </p:nvCxnSpPr>
        <p:spPr>
          <a:xfrm flipH="1">
            <a:off x="6781800" y="3048000"/>
            <a:ext cx="609599" cy="838199"/>
          </a:xfrm>
          <a:prstGeom prst="straightConnector1">
            <a:avLst/>
          </a:prstGeom>
          <a:noFill/>
          <a:ln cap="flat" cmpd="sng" w="63500">
            <a:solidFill>
              <a:srgbClr val="00FF00"/>
            </a:solidFill>
            <a:prstDash val="solid"/>
            <a:round/>
            <a:headEnd len="med" w="med" type="none"/>
            <a:tailEnd len="med" w="med" type="none"/>
          </a:ln>
        </p:spPr>
      </p:cxnSp>
      <p:sp>
        <p:nvSpPr>
          <p:cNvPr id="551" name="Shape 551"/>
          <p:cNvSpPr/>
          <p:nvPr/>
        </p:nvSpPr>
        <p:spPr>
          <a:xfrm>
            <a:off x="4572000" y="6172200"/>
            <a:ext cx="76199" cy="76199"/>
          </a:xfrm>
          <a:prstGeom prst="ellipse">
            <a:avLst/>
          </a:prstGeom>
          <a:noFill/>
          <a:ln cap="flat" cmpd="sng" w="76200">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Font typeface="Tahoma"/>
              <a:buNone/>
            </a:pPr>
            <a:r>
              <a:t/>
            </a:r>
            <a:endParaRPr b="0" i="0" sz="2400" u="none" cap="none" strike="noStrike">
              <a:solidFill>
                <a:srgbClr val="000000"/>
              </a:solidFill>
              <a:latin typeface="Tahoma"/>
              <a:ea typeface="Tahoma"/>
              <a:cs typeface="Tahoma"/>
              <a:sym typeface="Tahoma"/>
            </a:endParaRPr>
          </a:p>
        </p:txBody>
      </p:sp>
      <p:cxnSp>
        <p:nvCxnSpPr>
          <p:cNvPr id="552" name="Shape 552"/>
          <p:cNvCxnSpPr/>
          <p:nvPr/>
        </p:nvCxnSpPr>
        <p:spPr>
          <a:xfrm>
            <a:off x="7315200" y="1371600"/>
            <a:ext cx="304799" cy="1193800"/>
          </a:xfrm>
          <a:prstGeom prst="straightConnector1">
            <a:avLst/>
          </a:prstGeom>
          <a:noFill/>
          <a:ln cap="flat" cmpd="sng" w="63500">
            <a:solidFill>
              <a:srgbClr val="00FF00"/>
            </a:solidFill>
            <a:prstDash val="solid"/>
            <a:round/>
            <a:headEnd len="med" w="med" type="none"/>
            <a:tailEnd len="med" w="med" type="none"/>
          </a:ln>
        </p:spPr>
      </p:cxnSp>
      <p:sp>
        <p:nvSpPr>
          <p:cNvPr id="553" name="Shape 553"/>
          <p:cNvSpPr/>
          <p:nvPr/>
        </p:nvSpPr>
        <p:spPr>
          <a:xfrm flipH="1" rot="10800000">
            <a:off x="7239000" y="1371600"/>
            <a:ext cx="152399" cy="152399"/>
          </a:xfrm>
          <a:prstGeom prst="ellipse">
            <a:avLst/>
          </a:prstGeom>
          <a:solidFill>
            <a:srgbClr val="FF0000"/>
          </a:solidFill>
          <a:ln cap="flat" cmpd="sng" w="95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8" name="Shape 558"/>
        <p:cNvGrpSpPr/>
        <p:nvPr/>
      </p:nvGrpSpPr>
      <p:grpSpPr>
        <a:xfrm>
          <a:off x="0" y="0"/>
          <a:ext cx="0" cy="0"/>
          <a:chOff x="0" y="0"/>
          <a:chExt cx="0" cy="0"/>
        </a:xfrm>
      </p:grpSpPr>
      <p:pic>
        <p:nvPicPr>
          <p:cNvPr descr="Screen shot 2012-10-08 at 12.25.23 AM.png" id="559" name="Shape 559"/>
          <p:cNvPicPr preferRelativeResize="0"/>
          <p:nvPr/>
        </p:nvPicPr>
        <p:blipFill rotWithShape="1">
          <a:blip r:embed="rId3">
            <a:alphaModFix/>
          </a:blip>
          <a:srcRect b="0" l="0" r="0" t="0"/>
          <a:stretch/>
        </p:blipFill>
        <p:spPr>
          <a:xfrm>
            <a:off x="406362" y="0"/>
            <a:ext cx="8356636" cy="6858000"/>
          </a:xfrm>
          <a:prstGeom prst="rect">
            <a:avLst/>
          </a:prstGeom>
          <a:noFill/>
          <a:ln>
            <a:noFill/>
          </a:ln>
        </p:spPr>
      </p:pic>
      <p:sp>
        <p:nvSpPr>
          <p:cNvPr id="560" name="Shape 560"/>
          <p:cNvSpPr/>
          <p:nvPr/>
        </p:nvSpPr>
        <p:spPr>
          <a:xfrm>
            <a:off x="3886200" y="1524000"/>
            <a:ext cx="2133599" cy="2216014"/>
          </a:xfrm>
          <a:prstGeom prst="ellipse">
            <a:avLst/>
          </a:prstGeom>
          <a:noFill/>
          <a:ln cap="flat" cmpd="sng" w="95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561" name="Shape 561"/>
          <p:cNvSpPr txBox="1"/>
          <p:nvPr>
            <p:ph type="ctrTitle"/>
          </p:nvPr>
        </p:nvSpPr>
        <p:spPr>
          <a:xfrm>
            <a:off x="609600" y="4953000"/>
            <a:ext cx="7772400" cy="990599"/>
          </a:xfrm>
          <a:prstGeom prst="rect">
            <a:avLst/>
          </a:prstGeom>
          <a:noFill/>
          <a:ln>
            <a:noFill/>
          </a:ln>
        </p:spPr>
        <p:txBody>
          <a:bodyPr anchorCtr="1" anchor="b" bIns="45700" lIns="91425" rIns="91425" tIns="45700">
            <a:noAutofit/>
          </a:bodyPr>
          <a:lstStyle/>
          <a:p>
            <a:pPr indent="0" lvl="0" marL="0" marR="0" rtl="0" algn="ctr">
              <a:spcBef>
                <a:spcPts val="0"/>
              </a:spcBef>
              <a:spcAft>
                <a:spcPts val="0"/>
              </a:spcAft>
              <a:buSzPct val="25000"/>
              <a:buNone/>
            </a:pPr>
            <a:r>
              <a:rPr b="1" i="0" lang="en-US" sz="4000" u="none" cap="none" strike="noStrike">
                <a:solidFill>
                  <a:srgbClr val="FFFFFF"/>
                </a:solidFill>
                <a:latin typeface="Tahoma"/>
                <a:ea typeface="Tahoma"/>
                <a:cs typeface="Tahoma"/>
                <a:sym typeface="Tahoma"/>
              </a:rPr>
              <a:t>Comparing Offsets and Errors</a:t>
            </a:r>
          </a:p>
        </p:txBody>
      </p:sp>
      <p:sp>
        <p:nvSpPr>
          <p:cNvPr id="562" name="Shape 562"/>
          <p:cNvSpPr/>
          <p:nvPr/>
        </p:nvSpPr>
        <p:spPr>
          <a:xfrm>
            <a:off x="1524000" y="76200"/>
            <a:ext cx="4800600" cy="4648199"/>
          </a:xfrm>
          <a:prstGeom prst="ellipse">
            <a:avLst/>
          </a:prstGeom>
          <a:noFill/>
          <a:ln cap="flat" cmpd="sng" w="76200">
            <a:solidFill>
              <a:srgbClr val="FF0000"/>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Font typeface="Tahoma"/>
              <a:buNone/>
            </a:pPr>
            <a:r>
              <a:t/>
            </a:r>
            <a:endParaRPr b="0" i="0" sz="2400" u="none" cap="none" strike="noStrike">
              <a:solidFill>
                <a:srgbClr val="000000"/>
              </a:solidFill>
              <a:latin typeface="Tahoma"/>
              <a:ea typeface="Tahoma"/>
              <a:cs typeface="Tahoma"/>
              <a:sym typeface="Tahoma"/>
            </a:endParaRPr>
          </a:p>
        </p:txBody>
      </p:sp>
      <p:sp>
        <p:nvSpPr>
          <p:cNvPr id="563" name="Shape 563"/>
          <p:cNvSpPr txBox="1"/>
          <p:nvPr/>
        </p:nvSpPr>
        <p:spPr>
          <a:xfrm>
            <a:off x="1143000" y="5943600"/>
            <a:ext cx="6724918" cy="461664"/>
          </a:xfrm>
          <a:prstGeom prst="rect">
            <a:avLst/>
          </a:prstGeom>
          <a:solidFill>
            <a:schemeClr val="accent3"/>
          </a:solid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2400">
                <a:solidFill>
                  <a:srgbClr val="2C2E36"/>
                </a:solidFill>
                <a:latin typeface="Tahoma"/>
                <a:ea typeface="Tahoma"/>
                <a:cs typeface="Tahoma"/>
                <a:sym typeface="Tahoma"/>
              </a:rPr>
              <a:t>Max error by air is 4.95 miles, by road is 2 miles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8" name="Shape 568"/>
        <p:cNvGrpSpPr/>
        <p:nvPr/>
      </p:nvGrpSpPr>
      <p:grpSpPr>
        <a:xfrm>
          <a:off x="0" y="0"/>
          <a:ext cx="0" cy="0"/>
          <a:chOff x="0" y="0"/>
          <a:chExt cx="0" cy="0"/>
        </a:xfrm>
      </p:grpSpPr>
      <p:sp>
        <p:nvSpPr>
          <p:cNvPr id="569" name="Shape 569"/>
          <p:cNvSpPr txBox="1"/>
          <p:nvPr>
            <p:ph type="ctrTitle"/>
          </p:nvPr>
        </p:nvSpPr>
        <p:spPr>
          <a:xfrm>
            <a:off x="609600" y="381000"/>
            <a:ext cx="7772400" cy="685799"/>
          </a:xfrm>
          <a:prstGeom prst="rect">
            <a:avLst/>
          </a:prstGeom>
          <a:noFill/>
          <a:ln>
            <a:noFill/>
          </a:ln>
        </p:spPr>
        <p:txBody>
          <a:bodyPr anchorCtr="1" anchor="b" bIns="45700" lIns="91425" rIns="91425" tIns="45700">
            <a:noAutofit/>
          </a:bodyPr>
          <a:lstStyle/>
          <a:p>
            <a:pPr indent="0" lvl="0" marL="0" marR="0" rtl="0" algn="ctr">
              <a:spcBef>
                <a:spcPts val="0"/>
              </a:spcBef>
              <a:spcAft>
                <a:spcPts val="0"/>
              </a:spcAft>
              <a:buSzPct val="25000"/>
              <a:buNone/>
            </a:pPr>
            <a:r>
              <a:rPr b="0" i="0" lang="en-US" sz="3200" u="none" cap="none" strike="noStrike">
                <a:solidFill>
                  <a:schemeClr val="lt2"/>
                </a:solidFill>
                <a:latin typeface="Tahoma"/>
                <a:ea typeface="Tahoma"/>
                <a:cs typeface="Tahoma"/>
                <a:sym typeface="Tahoma"/>
              </a:rPr>
              <a:t>Locality Type: Named Place</a:t>
            </a:r>
            <a:br>
              <a:rPr b="0" i="0" lang="en-US" sz="3200" u="none" cap="none" strike="noStrike">
                <a:solidFill>
                  <a:schemeClr val="lt2"/>
                </a:solidFill>
                <a:latin typeface="Tahoma"/>
                <a:ea typeface="Tahoma"/>
                <a:cs typeface="Tahoma"/>
                <a:sym typeface="Tahoma"/>
              </a:rPr>
            </a:br>
            <a:r>
              <a:rPr b="0" i="0" lang="en-US" sz="3200" u="none" cap="none" strike="noStrike">
                <a:solidFill>
                  <a:schemeClr val="lt2"/>
                </a:solidFill>
                <a:latin typeface="Tahoma"/>
                <a:ea typeface="Tahoma"/>
                <a:cs typeface="Tahoma"/>
                <a:sym typeface="Tahoma"/>
              </a:rPr>
              <a:t>Between Two Localities</a:t>
            </a:r>
          </a:p>
        </p:txBody>
      </p:sp>
      <p:sp>
        <p:nvSpPr>
          <p:cNvPr id="570" name="Shape 570"/>
          <p:cNvSpPr txBox="1"/>
          <p:nvPr>
            <p:ph idx="1" type="subTitle"/>
          </p:nvPr>
        </p:nvSpPr>
        <p:spPr>
          <a:xfrm>
            <a:off x="228600" y="5029200"/>
            <a:ext cx="8458200" cy="1447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SzPct val="80000"/>
              <a:buFont typeface="Arial"/>
              <a:buChar char="►"/>
            </a:pPr>
            <a:r>
              <a:rPr b="0" i="0" lang="en-US" sz="2000" u="none" cap="none" strike="noStrike">
                <a:solidFill>
                  <a:schemeClr val="lt1"/>
                </a:solidFill>
                <a:latin typeface="Tahoma"/>
                <a:ea typeface="Tahoma"/>
                <a:cs typeface="Tahoma"/>
                <a:sym typeface="Tahoma"/>
              </a:rPr>
              <a:t>Between two places is treated as a type of named place, where the georeference is the midpoint between the centers of both named places. </a:t>
            </a:r>
          </a:p>
          <a:p>
            <a:pPr indent="0" lvl="0" marL="0" marR="0" rtl="0" algn="l">
              <a:spcBef>
                <a:spcPts val="400"/>
              </a:spcBef>
              <a:spcAft>
                <a:spcPts val="0"/>
              </a:spcAft>
              <a:buClr>
                <a:schemeClr val="hlink"/>
              </a:buClr>
              <a:buSzPct val="80000"/>
              <a:buFont typeface="Arial"/>
              <a:buChar char="►"/>
            </a:pPr>
            <a:r>
              <a:rPr b="0" i="0" lang="en-US" sz="2000" u="none" cap="none" strike="noStrike">
                <a:solidFill>
                  <a:schemeClr val="lt2"/>
                </a:solidFill>
                <a:latin typeface="Tahoma"/>
                <a:ea typeface="Tahoma"/>
                <a:cs typeface="Tahoma"/>
                <a:sym typeface="Tahoma"/>
              </a:rPr>
              <a:t>Example:</a:t>
            </a:r>
            <a:r>
              <a:rPr b="0" i="0" lang="en-US" sz="2000" u="none" cap="none" strike="noStrike">
                <a:solidFill>
                  <a:schemeClr val="lt1"/>
                </a:solidFill>
                <a:latin typeface="Tahoma"/>
                <a:ea typeface="Tahoma"/>
                <a:cs typeface="Tahoma"/>
                <a:sym typeface="Tahoma"/>
              </a:rPr>
              <a:t> Between Drooge Riviers Berg Private Nature Reserve and Skulkrans Private Nature Reserve, Province of the Western Cape, South Africa.</a:t>
            </a:r>
          </a:p>
        </p:txBody>
      </p:sp>
      <p:pic>
        <p:nvPicPr>
          <p:cNvPr descr="Picture 2" id="571" name="Shape 571"/>
          <p:cNvPicPr preferRelativeResize="0"/>
          <p:nvPr/>
        </p:nvPicPr>
        <p:blipFill rotWithShape="1">
          <a:blip r:embed="rId3">
            <a:alphaModFix/>
          </a:blip>
          <a:srcRect b="0" l="0" r="0" t="0"/>
          <a:stretch/>
        </p:blipFill>
        <p:spPr>
          <a:xfrm>
            <a:off x="1066800" y="1066800"/>
            <a:ext cx="6934199" cy="3873499"/>
          </a:xfrm>
          <a:prstGeom prst="rect">
            <a:avLst/>
          </a:prstGeom>
          <a:noFill/>
          <a:ln>
            <a:noFill/>
          </a:ln>
        </p:spPr>
      </p:pic>
      <p:cxnSp>
        <p:nvCxnSpPr>
          <p:cNvPr id="572" name="Shape 572"/>
          <p:cNvCxnSpPr/>
          <p:nvPr/>
        </p:nvCxnSpPr>
        <p:spPr>
          <a:xfrm>
            <a:off x="2971800" y="2438400"/>
            <a:ext cx="2362200" cy="914400"/>
          </a:xfrm>
          <a:prstGeom prst="straightConnector1">
            <a:avLst/>
          </a:prstGeom>
          <a:noFill/>
          <a:ln cap="flat" cmpd="sng" w="9525">
            <a:solidFill>
              <a:schemeClr val="accent1"/>
            </a:solidFill>
            <a:prstDash val="solid"/>
            <a:round/>
            <a:headEnd len="med" w="med" type="oval"/>
            <a:tailEnd len="med" w="med" type="oval"/>
          </a:ln>
        </p:spPr>
      </p:cxnSp>
      <p:cxnSp>
        <p:nvCxnSpPr>
          <p:cNvPr id="573" name="Shape 573"/>
          <p:cNvCxnSpPr/>
          <p:nvPr/>
        </p:nvCxnSpPr>
        <p:spPr>
          <a:xfrm>
            <a:off x="4114800" y="2895600"/>
            <a:ext cx="1219199" cy="457200"/>
          </a:xfrm>
          <a:prstGeom prst="straightConnector1">
            <a:avLst/>
          </a:prstGeom>
          <a:noFill/>
          <a:ln cap="flat" cmpd="sng" w="25400">
            <a:solidFill>
              <a:srgbClr val="FF0000"/>
            </a:solidFill>
            <a:prstDash val="solid"/>
            <a:round/>
            <a:headEnd len="med" w="med" type="oval"/>
            <a:tailEnd len="med" w="med" type="none"/>
          </a:ln>
        </p:spPr>
      </p:cxnSp>
      <p:sp>
        <p:nvSpPr>
          <p:cNvPr id="574" name="Shape 574"/>
          <p:cNvSpPr/>
          <p:nvPr/>
        </p:nvSpPr>
        <p:spPr>
          <a:xfrm>
            <a:off x="2895600" y="1600200"/>
            <a:ext cx="2590800" cy="2514599"/>
          </a:xfrm>
          <a:prstGeom prst="ellipse">
            <a:avLst/>
          </a:prstGeom>
          <a:noFill/>
          <a:ln cap="flat" cmpd="sng" w="1587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p:nvPr/>
        </p:nvSpPr>
        <p:spPr>
          <a:xfrm>
            <a:off x="152400" y="762000"/>
            <a:ext cx="4267199" cy="575542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SzPct val="80000"/>
              <a:buFont typeface="Noto Sans Symbols"/>
              <a:buChar char="❖"/>
            </a:pPr>
            <a:r>
              <a:rPr lang="en-US" sz="2000" u="sng">
                <a:solidFill>
                  <a:schemeClr val="hlink"/>
                </a:solidFill>
                <a:latin typeface="Tahoma"/>
                <a:ea typeface="Tahoma"/>
                <a:cs typeface="Tahoma"/>
                <a:sym typeface="Tahoma"/>
              </a:rPr>
              <a:t>Named place:</a:t>
            </a:r>
            <a:r>
              <a:rPr lang="en-US" sz="1800" u="sng">
                <a:solidFill>
                  <a:schemeClr val="hlink"/>
                </a:solidFill>
                <a:latin typeface="Tahoma"/>
                <a:ea typeface="Tahoma"/>
                <a:cs typeface="Tahoma"/>
                <a:sym typeface="Tahoma"/>
              </a:rPr>
              <a:t> </a:t>
            </a:r>
            <a:r>
              <a:rPr lang="en-US" sz="1800">
                <a:solidFill>
                  <a:schemeClr val="lt1"/>
                </a:solidFill>
                <a:latin typeface="Tahoma"/>
                <a:ea typeface="Tahoma"/>
                <a:cs typeface="Tahoma"/>
                <a:sym typeface="Tahoma"/>
              </a:rPr>
              <a:t>a place of reference in a locality description. </a:t>
            </a:r>
            <a:br>
              <a:rPr lang="en-US" sz="1800">
                <a:solidFill>
                  <a:schemeClr val="lt1"/>
                </a:solidFill>
                <a:latin typeface="Tahoma"/>
                <a:ea typeface="Tahoma"/>
                <a:cs typeface="Tahoma"/>
                <a:sym typeface="Tahoma"/>
              </a:rPr>
            </a:br>
            <a:r>
              <a:rPr lang="en-US" sz="1800">
                <a:solidFill>
                  <a:schemeClr val="lt1"/>
                </a:solidFill>
                <a:latin typeface="Tahoma"/>
                <a:ea typeface="Tahoma"/>
                <a:cs typeface="Tahoma"/>
                <a:sym typeface="Tahoma"/>
              </a:rPr>
              <a:t>Example: </a:t>
            </a:r>
            <a:r>
              <a:rPr lang="en-US" sz="1800">
                <a:solidFill>
                  <a:schemeClr val="lt1"/>
                </a:solidFill>
                <a:latin typeface="Arial"/>
                <a:ea typeface="Arial"/>
                <a:cs typeface="Arial"/>
                <a:sym typeface="Arial"/>
              </a:rPr>
              <a:t>“</a:t>
            </a:r>
            <a:r>
              <a:rPr lang="en-US" sz="1800">
                <a:solidFill>
                  <a:schemeClr val="lt1"/>
                </a:solidFill>
                <a:latin typeface="Tahoma"/>
                <a:ea typeface="Tahoma"/>
                <a:cs typeface="Tahoma"/>
                <a:sym typeface="Tahoma"/>
              </a:rPr>
              <a:t>Davis</a:t>
            </a:r>
            <a:r>
              <a:rPr lang="en-US" sz="1800">
                <a:solidFill>
                  <a:schemeClr val="lt1"/>
                </a:solidFill>
                <a:latin typeface="Arial"/>
                <a:ea typeface="Arial"/>
                <a:cs typeface="Arial"/>
                <a:sym typeface="Arial"/>
              </a:rPr>
              <a:t>”</a:t>
            </a:r>
            <a:r>
              <a:rPr lang="en-US" sz="1800">
                <a:solidFill>
                  <a:schemeClr val="lt1"/>
                </a:solidFill>
                <a:latin typeface="Tahoma"/>
                <a:ea typeface="Tahoma"/>
                <a:cs typeface="Tahoma"/>
                <a:sym typeface="Tahoma"/>
              </a:rPr>
              <a:t> in </a:t>
            </a:r>
            <a:r>
              <a:rPr lang="en-US" sz="1800">
                <a:solidFill>
                  <a:schemeClr val="lt1"/>
                </a:solidFill>
                <a:latin typeface="Arial"/>
                <a:ea typeface="Arial"/>
                <a:cs typeface="Arial"/>
                <a:sym typeface="Arial"/>
              </a:rPr>
              <a:t>“</a:t>
            </a:r>
            <a:r>
              <a:rPr lang="en-US" sz="1800">
                <a:solidFill>
                  <a:schemeClr val="lt1"/>
                </a:solidFill>
                <a:latin typeface="Tahoma"/>
                <a:ea typeface="Tahoma"/>
                <a:cs typeface="Tahoma"/>
                <a:sym typeface="Tahoma"/>
              </a:rPr>
              <a:t>5 mi N of Davis</a:t>
            </a:r>
            <a:r>
              <a:rPr lang="en-US" sz="1800">
                <a:solidFill>
                  <a:schemeClr val="lt1"/>
                </a:solidFill>
                <a:latin typeface="Arial"/>
                <a:ea typeface="Arial"/>
                <a:cs typeface="Arial"/>
                <a:sym typeface="Arial"/>
              </a:rPr>
              <a:t>”</a:t>
            </a:r>
          </a:p>
          <a:p>
            <a:pPr indent="0" lvl="0" marL="0" marR="0" rtl="0" algn="l">
              <a:spcBef>
                <a:spcPts val="400"/>
              </a:spcBef>
              <a:spcAft>
                <a:spcPts val="0"/>
              </a:spcAft>
              <a:buClr>
                <a:schemeClr val="hlink"/>
              </a:buClr>
              <a:buFont typeface="Noto Sans Symbols"/>
              <a:buNone/>
            </a:pPr>
            <a:r>
              <a:t/>
            </a:r>
            <a:endParaRPr sz="2000" u="sng">
              <a:solidFill>
                <a:schemeClr val="hlink"/>
              </a:solidFill>
              <a:latin typeface="Arial"/>
              <a:ea typeface="Arial"/>
              <a:cs typeface="Arial"/>
              <a:sym typeface="Arial"/>
            </a:endParaRPr>
          </a:p>
          <a:p>
            <a:pPr indent="0" lvl="0" marL="0" marR="0" rtl="0" algn="l">
              <a:spcBef>
                <a:spcPts val="400"/>
              </a:spcBef>
              <a:spcAft>
                <a:spcPts val="0"/>
              </a:spcAft>
              <a:buClr>
                <a:schemeClr val="hlink"/>
              </a:buClr>
              <a:buSzPct val="80000"/>
              <a:buFont typeface="Noto Sans Symbols"/>
              <a:buChar char="❖"/>
            </a:pPr>
            <a:r>
              <a:rPr lang="en-US" sz="2000" u="sng">
                <a:solidFill>
                  <a:schemeClr val="hlink"/>
                </a:solidFill>
                <a:latin typeface="Arial"/>
                <a:ea typeface="Arial"/>
                <a:cs typeface="Arial"/>
                <a:sym typeface="Arial"/>
              </a:rPr>
              <a:t>Extent</a:t>
            </a:r>
            <a:r>
              <a:rPr lang="en-US" sz="2000">
                <a:solidFill>
                  <a:schemeClr val="hlink"/>
                </a:solidFill>
                <a:latin typeface="Arial"/>
                <a:ea typeface="Arial"/>
                <a:cs typeface="Arial"/>
                <a:sym typeface="Arial"/>
              </a:rPr>
              <a:t>- </a:t>
            </a:r>
            <a:r>
              <a:rPr lang="en-US" sz="2000">
                <a:solidFill>
                  <a:schemeClr val="lt1"/>
                </a:solidFill>
                <a:latin typeface="Arial"/>
                <a:ea typeface="Arial"/>
                <a:cs typeface="Arial"/>
                <a:sym typeface="Arial"/>
              </a:rPr>
              <a:t>the geographic range, magnitude or distance that a location may actually represent. (With a town, the extent is the polygon that encompasses the area inside the town’s boundaries.)</a:t>
            </a:r>
          </a:p>
          <a:p>
            <a:pPr indent="0" lvl="0" marL="0" marR="0" rtl="0" algn="l">
              <a:spcBef>
                <a:spcPts val="400"/>
              </a:spcBef>
              <a:spcAft>
                <a:spcPts val="0"/>
              </a:spcAft>
              <a:buClr>
                <a:schemeClr val="hlink"/>
              </a:buClr>
              <a:buSzPct val="80000"/>
              <a:buFont typeface="Noto Sans Symbols"/>
              <a:buChar char="❖"/>
            </a:pPr>
            <a:r>
              <a:rPr lang="en-US" sz="2000" u="sng">
                <a:solidFill>
                  <a:schemeClr val="hlink"/>
                </a:solidFill>
                <a:latin typeface="Arial"/>
                <a:ea typeface="Arial"/>
                <a:cs typeface="Arial"/>
                <a:sym typeface="Arial"/>
              </a:rPr>
              <a:t>Linear extent</a:t>
            </a:r>
            <a:r>
              <a:rPr lang="en-US" sz="2000">
                <a:solidFill>
                  <a:schemeClr val="hlink"/>
                </a:solidFill>
                <a:latin typeface="Arial"/>
                <a:ea typeface="Arial"/>
                <a:cs typeface="Arial"/>
                <a:sym typeface="Arial"/>
              </a:rPr>
              <a:t>-</a:t>
            </a:r>
            <a:r>
              <a:rPr lang="en-US" sz="2000">
                <a:solidFill>
                  <a:schemeClr val="lt1"/>
                </a:solidFill>
                <a:latin typeface="Arial"/>
                <a:ea typeface="Arial"/>
                <a:cs typeface="Arial"/>
                <a:sym typeface="Arial"/>
              </a:rPr>
              <a:t> what we use for the Point-Radius Method. Defined as the distance from the geographic center of the location to the furthest point of the geographic extent of the location. This is used in the Georef. Calculator to determine Maximum Error.</a:t>
            </a:r>
          </a:p>
        </p:txBody>
      </p:sp>
      <p:pic>
        <p:nvPicPr>
          <p:cNvPr id="408" name="Shape 408"/>
          <p:cNvPicPr preferRelativeResize="0"/>
          <p:nvPr/>
        </p:nvPicPr>
        <p:blipFill rotWithShape="1">
          <a:blip r:embed="rId3">
            <a:alphaModFix/>
          </a:blip>
          <a:srcRect b="0" l="0" r="0" t="0"/>
          <a:stretch/>
        </p:blipFill>
        <p:spPr>
          <a:xfrm>
            <a:off x="4452983" y="1752600"/>
            <a:ext cx="4538615" cy="3155950"/>
          </a:xfrm>
          <a:prstGeom prst="rect">
            <a:avLst/>
          </a:prstGeom>
          <a:noFill/>
          <a:ln>
            <a:noFill/>
          </a:ln>
        </p:spPr>
      </p:pic>
      <p:cxnSp>
        <p:nvCxnSpPr>
          <p:cNvPr id="409" name="Shape 409"/>
          <p:cNvCxnSpPr/>
          <p:nvPr/>
        </p:nvCxnSpPr>
        <p:spPr>
          <a:xfrm flipH="1" rot="10800000">
            <a:off x="6781800" y="2514599"/>
            <a:ext cx="1066799" cy="457200"/>
          </a:xfrm>
          <a:prstGeom prst="straightConnector1">
            <a:avLst/>
          </a:prstGeom>
          <a:noFill/>
          <a:ln cap="flat" cmpd="sng" w="22225">
            <a:solidFill>
              <a:srgbClr val="FF0000"/>
            </a:solidFill>
            <a:prstDash val="solid"/>
            <a:round/>
            <a:headEnd len="med" w="med" type="none"/>
            <a:tailEnd len="med" w="med" type="none"/>
          </a:ln>
        </p:spPr>
      </p:cxnSp>
      <p:sp>
        <p:nvSpPr>
          <p:cNvPr id="410" name="Shape 410"/>
          <p:cNvSpPr/>
          <p:nvPr/>
        </p:nvSpPr>
        <p:spPr>
          <a:xfrm>
            <a:off x="6400800" y="2971800"/>
            <a:ext cx="76199" cy="1587"/>
          </a:xfrm>
          <a:custGeom>
            <a:pathLst>
              <a:path extrusionOk="0" h="120000" w="120000">
                <a:moveTo>
                  <a:pt x="0" y="0"/>
                </a:moveTo>
                <a:cubicBezTo>
                  <a:pt x="0" y="0"/>
                  <a:pt x="120000" y="0"/>
                  <a:pt x="120000" y="0"/>
                </a:cubicBezTo>
                <a:cubicBezTo>
                  <a:pt x="120000" y="0"/>
                  <a:pt x="0" y="0"/>
                  <a:pt x="0" y="0"/>
                </a:cubicBezTo>
                <a:close/>
              </a:path>
            </a:pathLst>
          </a:custGeom>
          <a:solidFill>
            <a:schemeClr val="accent1"/>
          </a:solid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411" name="Shape 411"/>
          <p:cNvSpPr/>
          <p:nvPr/>
        </p:nvSpPr>
        <p:spPr>
          <a:xfrm>
            <a:off x="6324600" y="2971800"/>
            <a:ext cx="152399" cy="76199"/>
          </a:xfrm>
          <a:prstGeom prst="rect">
            <a:avLst/>
          </a:prstGeom>
          <a:solidFill>
            <a:srgbClr val="C0C0C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412" name="Shape 412"/>
          <p:cNvSpPr/>
          <p:nvPr/>
        </p:nvSpPr>
        <p:spPr>
          <a:xfrm>
            <a:off x="6705600" y="2882900"/>
            <a:ext cx="165100" cy="165100"/>
          </a:xfrm>
          <a:prstGeom prst="ellipse">
            <a:avLst/>
          </a:prstGeom>
          <a:solidFill>
            <a:srgbClr val="FF0000"/>
          </a:solidFill>
          <a:ln cap="flat" cmpd="sng" w="952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413" name="Shape 413"/>
          <p:cNvSpPr/>
          <p:nvPr/>
        </p:nvSpPr>
        <p:spPr>
          <a:xfrm>
            <a:off x="301625" y="-228600"/>
            <a:ext cx="854075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lang="en-US" sz="4400">
                <a:solidFill>
                  <a:schemeClr val="lt2"/>
                </a:solidFill>
                <a:latin typeface="Galdeano"/>
                <a:ea typeface="Galdeano"/>
                <a:cs typeface="Galdeano"/>
                <a:sym typeface="Galdeano"/>
              </a:rPr>
              <a:t>Georeferencing Concepts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ph idx="1" type="body"/>
          </p:nvPr>
        </p:nvSpPr>
        <p:spPr>
          <a:xfrm>
            <a:off x="0" y="1600200"/>
            <a:ext cx="9144000" cy="5257799"/>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80000"/>
              <a:buFont typeface="Arial"/>
              <a:buChar char="►"/>
            </a:pPr>
            <a:r>
              <a:rPr b="0" i="0" lang="en-US" sz="2800" u="sng" cap="none" strike="noStrike">
                <a:solidFill>
                  <a:schemeClr val="hlink"/>
                </a:solidFill>
                <a:latin typeface="Galdeano"/>
                <a:ea typeface="Galdeano"/>
                <a:cs typeface="Galdeano"/>
                <a:sym typeface="Galdeano"/>
              </a:rPr>
              <a:t>coordinateUncertaintyInMeters:</a:t>
            </a:r>
            <a:br>
              <a:rPr b="0" i="0" lang="en-US" sz="2800" u="sng" cap="none" strike="noStrike">
                <a:solidFill>
                  <a:schemeClr val="hlink"/>
                </a:solidFill>
                <a:latin typeface="Galdeano"/>
                <a:ea typeface="Galdeano"/>
                <a:cs typeface="Galdeano"/>
                <a:sym typeface="Galdeano"/>
              </a:rPr>
            </a:br>
            <a:r>
              <a:rPr b="0" i="0" lang="en-US" sz="2800" u="none" cap="none" strike="noStrike">
                <a:solidFill>
                  <a:schemeClr val="lt1"/>
                </a:solidFill>
                <a:latin typeface="Arial"/>
                <a:ea typeface="Arial"/>
                <a:cs typeface="Arial"/>
                <a:sym typeface="Arial"/>
              </a:rPr>
              <a:t>“</a:t>
            </a:r>
            <a:r>
              <a:rPr b="0" i="0" lang="en-US" sz="2800" u="none" cap="none" strike="noStrike">
                <a:solidFill>
                  <a:schemeClr val="lt1"/>
                </a:solidFill>
                <a:latin typeface="Galdeano"/>
                <a:ea typeface="Galdeano"/>
                <a:cs typeface="Galdeano"/>
                <a:sym typeface="Galdeano"/>
              </a:rPr>
              <a:t>The horizontal distance (in meters) from the given decimalLatitude and decimalLongitude describing the smallest circle containing the whole of the Location. Leave the value empty if the uncertainty is unknown, cannot be estimated, or is not applicable (i.e., there are no coordinates). Zero is not a valid value for this term.</a:t>
            </a:r>
            <a:r>
              <a:rPr b="0" i="0" lang="en-US" sz="2800" u="none" cap="none" strike="noStrike">
                <a:solidFill>
                  <a:schemeClr val="lt1"/>
                </a:solidFill>
                <a:latin typeface="Arial"/>
                <a:ea typeface="Arial"/>
                <a:cs typeface="Arial"/>
                <a:sym typeface="Arial"/>
              </a:rPr>
              <a:t>”</a:t>
            </a:r>
            <a:r>
              <a:rPr b="0" i="0" lang="en-US" sz="2800" u="none" cap="none" strike="noStrike">
                <a:solidFill>
                  <a:schemeClr val="lt1"/>
                </a:solidFill>
                <a:latin typeface="Galdeano"/>
                <a:ea typeface="Galdeano"/>
                <a:cs typeface="Galdeano"/>
                <a:sym typeface="Galdeano"/>
              </a:rPr>
              <a:t> (from Darwin Core)</a:t>
            </a:r>
          </a:p>
          <a:p>
            <a:pPr indent="-342900" lvl="0" marL="342900" marR="0" rtl="0" algn="l">
              <a:lnSpc>
                <a:spcPct val="80000"/>
              </a:lnSpc>
              <a:spcBef>
                <a:spcPts val="560"/>
              </a:spcBef>
              <a:spcAft>
                <a:spcPts val="0"/>
              </a:spcAft>
              <a:buClr>
                <a:schemeClr val="hlink"/>
              </a:buClr>
              <a:buSzPct val="80000"/>
              <a:buFont typeface="Arial"/>
              <a:buNone/>
            </a:pPr>
            <a:r>
              <a:t/>
            </a:r>
            <a:endParaRPr b="0" i="0" sz="2800" u="none" cap="none" strike="noStrike">
              <a:solidFill>
                <a:schemeClr val="lt1"/>
              </a:solidFill>
              <a:latin typeface="Galdeano"/>
              <a:ea typeface="Galdeano"/>
              <a:cs typeface="Galdeano"/>
              <a:sym typeface="Galdeano"/>
            </a:endParaRPr>
          </a:p>
          <a:p>
            <a:pPr indent="-342900" lvl="0" marL="342900" marR="0" rtl="0" algn="l">
              <a:lnSpc>
                <a:spcPct val="80000"/>
              </a:lnSpc>
              <a:spcBef>
                <a:spcPts val="560"/>
              </a:spcBef>
              <a:spcAft>
                <a:spcPts val="0"/>
              </a:spcAft>
              <a:buClr>
                <a:schemeClr val="hlink"/>
              </a:buClr>
              <a:buSzPct val="80000"/>
              <a:buFont typeface="Arial"/>
              <a:buChar char="►"/>
            </a:pPr>
            <a:r>
              <a:rPr b="0" i="0" lang="en-US" sz="2800" u="sng" cap="none" strike="noStrike">
                <a:solidFill>
                  <a:schemeClr val="hlink"/>
                </a:solidFill>
                <a:latin typeface="Galdeano"/>
                <a:ea typeface="Galdeano"/>
                <a:cs typeface="Galdeano"/>
                <a:sym typeface="Galdeano"/>
              </a:rPr>
              <a:t>Maximum Error Distance: </a:t>
            </a:r>
            <a:r>
              <a:rPr b="0" i="0" lang="en-US" sz="2800" u="none" cap="none" strike="noStrike">
                <a:solidFill>
                  <a:schemeClr val="lt1"/>
                </a:solidFill>
                <a:latin typeface="Galdeano"/>
                <a:ea typeface="Galdeano"/>
                <a:cs typeface="Galdeano"/>
                <a:sym typeface="Galdeano"/>
              </a:rPr>
              <a:t>same as coordinateUncertaintyInMeters, except the units are the same as in the locality description, not necessarily in meters. </a:t>
            </a:r>
            <a:br>
              <a:rPr b="0" i="0" lang="en-US" sz="2800" u="none" cap="none" strike="noStrike">
                <a:solidFill>
                  <a:schemeClr val="lt1"/>
                </a:solidFill>
                <a:latin typeface="Galdeano"/>
                <a:ea typeface="Galdeano"/>
                <a:cs typeface="Galdeano"/>
                <a:sym typeface="Galdeano"/>
              </a:rPr>
            </a:br>
          </a:p>
        </p:txBody>
      </p:sp>
      <p:sp>
        <p:nvSpPr>
          <p:cNvPr id="420" name="Shape 420"/>
          <p:cNvSpPr/>
          <p:nvPr/>
        </p:nvSpPr>
        <p:spPr>
          <a:xfrm>
            <a:off x="301625" y="0"/>
            <a:ext cx="854075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lang="en-US" sz="4400">
                <a:solidFill>
                  <a:schemeClr val="lt2"/>
                </a:solidFill>
                <a:latin typeface="Galdeano"/>
                <a:ea typeface="Galdeano"/>
                <a:cs typeface="Galdeano"/>
                <a:sym typeface="Galdeano"/>
              </a:rPr>
              <a:t>Georeferencing Concepts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p:nvPr/>
        </p:nvSpPr>
        <p:spPr>
          <a:xfrm>
            <a:off x="990600" y="3124200"/>
            <a:ext cx="7162800" cy="2590800"/>
          </a:xfrm>
          <a:prstGeom prst="flowChartProcess">
            <a:avLst/>
          </a:prstGeom>
          <a:solidFill>
            <a:schemeClr val="lt1"/>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nvGrpSpPr>
          <p:cNvPr id="427" name="Shape 427"/>
          <p:cNvGrpSpPr/>
          <p:nvPr/>
        </p:nvGrpSpPr>
        <p:grpSpPr>
          <a:xfrm>
            <a:off x="1310467" y="3243263"/>
            <a:ext cx="6614332" cy="2319336"/>
            <a:chOff x="251" y="2077"/>
            <a:chExt cx="5267" cy="1981"/>
          </a:xfrm>
        </p:grpSpPr>
        <p:pic>
          <p:nvPicPr>
            <p:cNvPr id="428" name="Shape 428"/>
            <p:cNvPicPr preferRelativeResize="0"/>
            <p:nvPr/>
          </p:nvPicPr>
          <p:blipFill rotWithShape="1">
            <a:blip r:embed="rId3">
              <a:alphaModFix/>
            </a:blip>
            <a:srcRect b="0" l="227" r="0" t="0"/>
            <a:stretch/>
          </p:blipFill>
          <p:spPr>
            <a:xfrm>
              <a:off x="251" y="2077"/>
              <a:ext cx="5267" cy="1555"/>
            </a:xfrm>
            <a:prstGeom prst="rect">
              <a:avLst/>
            </a:prstGeom>
            <a:noFill/>
            <a:ln>
              <a:noFill/>
            </a:ln>
          </p:spPr>
        </p:pic>
        <p:sp>
          <p:nvSpPr>
            <p:cNvPr id="429" name="Shape 429"/>
            <p:cNvSpPr/>
            <p:nvPr/>
          </p:nvSpPr>
          <p:spPr>
            <a:xfrm>
              <a:off x="609" y="3647"/>
              <a:ext cx="950" cy="245"/>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sz="1900">
                  <a:solidFill>
                    <a:srgbClr val="000000"/>
                  </a:solidFill>
                  <a:latin typeface="Helvetica Neue"/>
                  <a:ea typeface="Helvetica Neue"/>
                  <a:cs typeface="Helvetica Neue"/>
                  <a:sym typeface="Helvetica Neue"/>
                </a:rPr>
                <a:t>Parallels of</a:t>
              </a:r>
            </a:p>
          </p:txBody>
        </p:sp>
        <p:sp>
          <p:nvSpPr>
            <p:cNvPr id="430" name="Shape 430"/>
            <p:cNvSpPr/>
            <p:nvPr/>
          </p:nvSpPr>
          <p:spPr>
            <a:xfrm>
              <a:off x="730" y="3800"/>
              <a:ext cx="684" cy="246"/>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sz="1900">
                  <a:solidFill>
                    <a:srgbClr val="000000"/>
                  </a:solidFill>
                  <a:latin typeface="Helvetica Neue"/>
                  <a:ea typeface="Helvetica Neue"/>
                  <a:cs typeface="Helvetica Neue"/>
                  <a:sym typeface="Helvetica Neue"/>
                </a:rPr>
                <a:t>Latitude</a:t>
              </a:r>
            </a:p>
          </p:txBody>
        </p:sp>
        <p:sp>
          <p:nvSpPr>
            <p:cNvPr id="431" name="Shape 431"/>
            <p:cNvSpPr/>
            <p:nvPr/>
          </p:nvSpPr>
          <p:spPr>
            <a:xfrm>
              <a:off x="2534" y="3631"/>
              <a:ext cx="1045" cy="246"/>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sz="1900">
                  <a:solidFill>
                    <a:srgbClr val="000000"/>
                  </a:solidFill>
                  <a:latin typeface="Helvetica Neue"/>
                  <a:ea typeface="Helvetica Neue"/>
                  <a:cs typeface="Helvetica Neue"/>
                  <a:sym typeface="Helvetica Neue"/>
                </a:rPr>
                <a:t>Meridians of</a:t>
              </a:r>
            </a:p>
          </p:txBody>
        </p:sp>
        <p:sp>
          <p:nvSpPr>
            <p:cNvPr id="432" name="Shape 432"/>
            <p:cNvSpPr/>
            <p:nvPr/>
          </p:nvSpPr>
          <p:spPr>
            <a:xfrm>
              <a:off x="2617" y="3811"/>
              <a:ext cx="845" cy="246"/>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sz="1900">
                  <a:solidFill>
                    <a:srgbClr val="000000"/>
                  </a:solidFill>
                  <a:latin typeface="Helvetica Neue"/>
                  <a:ea typeface="Helvetica Neue"/>
                  <a:cs typeface="Helvetica Neue"/>
                  <a:sym typeface="Helvetica Neue"/>
                </a:rPr>
                <a:t>Longitude</a:t>
              </a:r>
            </a:p>
          </p:txBody>
        </p:sp>
        <p:sp>
          <p:nvSpPr>
            <p:cNvPr id="433" name="Shape 433"/>
            <p:cNvSpPr/>
            <p:nvPr/>
          </p:nvSpPr>
          <p:spPr>
            <a:xfrm>
              <a:off x="4468" y="3633"/>
              <a:ext cx="833" cy="246"/>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sz="1900">
                  <a:solidFill>
                    <a:srgbClr val="000000"/>
                  </a:solidFill>
                  <a:latin typeface="Helvetica Neue"/>
                  <a:ea typeface="Helvetica Neue"/>
                  <a:cs typeface="Helvetica Neue"/>
                  <a:sym typeface="Helvetica Neue"/>
                </a:rPr>
                <a:t>Graticular</a:t>
              </a:r>
            </a:p>
          </p:txBody>
        </p:sp>
        <p:sp>
          <p:nvSpPr>
            <p:cNvPr id="434" name="Shape 434"/>
            <p:cNvSpPr/>
            <p:nvPr/>
          </p:nvSpPr>
          <p:spPr>
            <a:xfrm>
              <a:off x="4529" y="3811"/>
              <a:ext cx="704" cy="246"/>
            </a:xfrm>
            <a:prstGeom prst="rect">
              <a:avLst/>
            </a:prstGeom>
            <a:noFill/>
            <a:ln>
              <a:noFill/>
            </a:ln>
          </p:spPr>
          <p:txBody>
            <a:bodyPr anchorCtr="0" anchor="t" bIns="0" lIns="0" rIns="0" tIns="0">
              <a:noAutofit/>
            </a:bodyPr>
            <a:lstStyle/>
            <a:p>
              <a:pPr indent="0" lvl="0" marL="0" marR="0" rtl="0" algn="l">
                <a:spcBef>
                  <a:spcPts val="0"/>
                </a:spcBef>
                <a:spcAft>
                  <a:spcPts val="0"/>
                </a:spcAft>
                <a:buSzPct val="25000"/>
                <a:buNone/>
              </a:pPr>
              <a:r>
                <a:rPr lang="en-US" sz="1900">
                  <a:solidFill>
                    <a:srgbClr val="000000"/>
                  </a:solidFill>
                  <a:latin typeface="Helvetica Neue"/>
                  <a:ea typeface="Helvetica Neue"/>
                  <a:cs typeface="Helvetica Neue"/>
                  <a:sym typeface="Helvetica Neue"/>
                </a:rPr>
                <a:t>Network</a:t>
              </a:r>
            </a:p>
          </p:txBody>
        </p:sp>
      </p:grpSp>
      <p:sp>
        <p:nvSpPr>
          <p:cNvPr id="435" name="Shape 435"/>
          <p:cNvSpPr/>
          <p:nvPr/>
        </p:nvSpPr>
        <p:spPr>
          <a:xfrm>
            <a:off x="762000" y="381000"/>
            <a:ext cx="7543800" cy="192087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4000">
                <a:solidFill>
                  <a:schemeClr val="lt2"/>
                </a:solidFill>
                <a:latin typeface="Arial"/>
                <a:ea typeface="Arial"/>
                <a:cs typeface="Arial"/>
                <a:sym typeface="Arial"/>
              </a:rPr>
              <a:t>Georeferencing Using </a:t>
            </a:r>
          </a:p>
          <a:p>
            <a:pPr indent="0" lvl="0" marL="0" marR="0" rtl="0" algn="ctr">
              <a:spcBef>
                <a:spcPts val="0"/>
              </a:spcBef>
              <a:spcAft>
                <a:spcPts val="0"/>
              </a:spcAft>
              <a:buSzPct val="25000"/>
              <a:buNone/>
            </a:pPr>
            <a:r>
              <a:rPr lang="en-US" sz="4000">
                <a:solidFill>
                  <a:schemeClr val="lt2"/>
                </a:solidFill>
                <a:latin typeface="Arial"/>
                <a:ea typeface="Arial"/>
                <a:cs typeface="Arial"/>
                <a:sym typeface="Arial"/>
              </a:rPr>
              <a:t>MaNIS/HerpNET/ORNIS Guidelines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ph type="title"/>
          </p:nvPr>
        </p:nvSpPr>
        <p:spPr>
          <a:xfrm>
            <a:off x="301625" y="304800"/>
            <a:ext cx="854075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3200" u="none" cap="none" strike="noStrike">
                <a:solidFill>
                  <a:schemeClr val="lt2"/>
                </a:solidFill>
                <a:latin typeface="Galdeano"/>
                <a:ea typeface="Galdeano"/>
                <a:cs typeface="Galdeano"/>
                <a:sym typeface="Galdeano"/>
              </a:rPr>
              <a:t>MaNIS/HerpNET/ORNIS  (MHO) Guidelines </a:t>
            </a:r>
            <a:r>
              <a:rPr b="0" i="0" lang="en-US" sz="3200" u="sng" cap="none" strike="noStrike">
                <a:solidFill>
                  <a:schemeClr val="hlink"/>
                </a:solidFill>
                <a:latin typeface="Galdeano"/>
                <a:ea typeface="Galdeano"/>
                <a:cs typeface="Galdeano"/>
                <a:sym typeface="Galdeano"/>
                <a:hlinkClick r:id="rId3"/>
              </a:rPr>
              <a:t>http://manisnet.org/GeorefGuide.html</a:t>
            </a:r>
            <a:r>
              <a:rPr b="0" i="0" lang="en-US" sz="3200" u="none" cap="none" strike="noStrike">
                <a:solidFill>
                  <a:schemeClr val="lt2"/>
                </a:solidFill>
                <a:latin typeface="Comic Sans MS"/>
                <a:ea typeface="Comic Sans MS"/>
                <a:cs typeface="Comic Sans MS"/>
                <a:sym typeface="Comic Sans MS"/>
              </a:rPr>
              <a:t> </a:t>
            </a:r>
          </a:p>
        </p:txBody>
      </p:sp>
      <p:sp>
        <p:nvSpPr>
          <p:cNvPr id="442" name="Shape 442"/>
          <p:cNvSpPr txBox="1"/>
          <p:nvPr>
            <p:ph idx="1" type="body"/>
          </p:nvPr>
        </p:nvSpPr>
        <p:spPr>
          <a:xfrm>
            <a:off x="533400" y="1905000"/>
            <a:ext cx="8458200" cy="4495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hlink"/>
              </a:buClr>
              <a:buSzPct val="80000"/>
              <a:buFont typeface="Arial"/>
              <a:buChar char="►"/>
            </a:pPr>
            <a:r>
              <a:rPr b="0" i="0" lang="en-US" sz="3200" u="none" cap="none" strike="noStrike">
                <a:solidFill>
                  <a:schemeClr val="lt1"/>
                </a:solidFill>
                <a:latin typeface="Galdeano"/>
                <a:ea typeface="Galdeano"/>
                <a:cs typeface="Galdeano"/>
                <a:sym typeface="Galdeano"/>
              </a:rPr>
              <a:t>uses point-radius representation of georeferences</a:t>
            </a:r>
          </a:p>
          <a:p>
            <a:pPr indent="-342900" lvl="0" marL="342900" marR="0" rtl="0" algn="l">
              <a:spcBef>
                <a:spcPts val="640"/>
              </a:spcBef>
              <a:spcAft>
                <a:spcPts val="0"/>
              </a:spcAft>
              <a:buClr>
                <a:schemeClr val="hlink"/>
              </a:buClr>
              <a:buSzPct val="80000"/>
              <a:buFont typeface="Arial"/>
              <a:buChar char="►"/>
            </a:pPr>
            <a:r>
              <a:rPr b="0" i="0" lang="en-US" sz="3200" u="none" cap="none" strike="noStrike">
                <a:solidFill>
                  <a:schemeClr val="lt1"/>
                </a:solidFill>
                <a:latin typeface="Galdeano"/>
                <a:ea typeface="Galdeano"/>
                <a:cs typeface="Galdeano"/>
                <a:sym typeface="Galdeano"/>
              </a:rPr>
              <a:t>circle encompasses all sources of uncertainty about the location</a:t>
            </a:r>
          </a:p>
          <a:p>
            <a:pPr indent="-342900" lvl="0" marL="342900" marR="0" rtl="0" algn="l">
              <a:spcBef>
                <a:spcPts val="640"/>
              </a:spcBef>
              <a:spcAft>
                <a:spcPts val="0"/>
              </a:spcAft>
              <a:buClr>
                <a:schemeClr val="hlink"/>
              </a:buClr>
              <a:buSzPct val="80000"/>
              <a:buFont typeface="Arial"/>
              <a:buChar char="►"/>
            </a:pPr>
            <a:r>
              <a:rPr b="0" i="0" lang="en-US" sz="3200" u="none" cap="none" strike="noStrike">
                <a:solidFill>
                  <a:schemeClr val="lt1"/>
                </a:solidFill>
                <a:latin typeface="Galdeano"/>
                <a:ea typeface="Galdeano"/>
                <a:cs typeface="Galdeano"/>
                <a:sym typeface="Galdeano"/>
              </a:rPr>
              <a:t>methodology formalizes assumptions, algorithms, and documentation standards that promote reproducible results</a:t>
            </a:r>
          </a:p>
          <a:p>
            <a:pPr indent="-342900" lvl="0" marL="342900" marR="0" rtl="0" algn="l">
              <a:spcBef>
                <a:spcPts val="640"/>
              </a:spcBef>
              <a:spcAft>
                <a:spcPts val="0"/>
              </a:spcAft>
              <a:buClr>
                <a:schemeClr val="hlink"/>
              </a:buClr>
              <a:buSzPct val="80000"/>
              <a:buFont typeface="Arial"/>
              <a:buChar char="►"/>
            </a:pPr>
            <a:r>
              <a:rPr b="0" i="0" lang="en-US" sz="3200" u="none" cap="none" strike="noStrike">
                <a:solidFill>
                  <a:schemeClr val="lt1"/>
                </a:solidFill>
                <a:latin typeface="Galdeano"/>
                <a:ea typeface="Galdeano"/>
                <a:cs typeface="Galdeano"/>
                <a:sym typeface="Galdeano"/>
              </a:rPr>
              <a:t>methods are universally applicable </a:t>
            </a:r>
          </a:p>
          <a:p>
            <a:pPr indent="-342900" lvl="0" marL="342900" marR="0" rtl="0" algn="l">
              <a:spcBef>
                <a:spcPts val="640"/>
              </a:spcBef>
              <a:spcAft>
                <a:spcPts val="0"/>
              </a:spcAft>
              <a:buClr>
                <a:schemeClr val="hlink"/>
              </a:buClr>
              <a:buSzPct val="25000"/>
              <a:buFont typeface="Arial"/>
              <a:buNone/>
            </a:pPr>
            <a:r>
              <a:t/>
            </a:r>
            <a:endParaRPr b="0" i="0" sz="3200" u="none" cap="none" strike="noStrike">
              <a:solidFill>
                <a:schemeClr val="lt1"/>
              </a:solidFill>
              <a:latin typeface="Galdeano"/>
              <a:ea typeface="Galdeano"/>
              <a:cs typeface="Galdeano"/>
              <a:sym typeface="Galdeano"/>
            </a:endParaRPr>
          </a:p>
          <a:p>
            <a:pPr indent="-342900" lvl="0" marL="342900" marR="0" rtl="0" algn="l">
              <a:spcBef>
                <a:spcPts val="400"/>
              </a:spcBef>
              <a:spcAft>
                <a:spcPts val="0"/>
              </a:spcAft>
              <a:buClr>
                <a:schemeClr val="hlink"/>
              </a:buClr>
              <a:buSzPct val="25000"/>
              <a:buFont typeface="Arial"/>
              <a:buNone/>
            </a:pPr>
            <a:r>
              <a:t/>
            </a:r>
            <a:endParaRPr b="0" i="0" sz="2000" u="none" cap="none" strike="noStrike">
              <a:solidFill>
                <a:schemeClr val="lt1"/>
              </a:solidFill>
              <a:latin typeface="Galdeano"/>
              <a:ea typeface="Galdeano"/>
              <a:cs typeface="Galdeano"/>
              <a:sym typeface="Galdean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sp>
        <p:nvSpPr>
          <p:cNvPr id="448" name="Shape 448"/>
          <p:cNvSpPr txBox="1"/>
          <p:nvPr>
            <p:ph type="title"/>
          </p:nvPr>
        </p:nvSpPr>
        <p:spPr>
          <a:xfrm>
            <a:off x="301625" y="228600"/>
            <a:ext cx="854075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lt2"/>
                </a:solidFill>
                <a:latin typeface="Galdeano"/>
                <a:ea typeface="Galdeano"/>
                <a:cs typeface="Galdeano"/>
                <a:sym typeface="Galdeano"/>
              </a:rPr>
              <a:t>Data Quality</a:t>
            </a:r>
          </a:p>
        </p:txBody>
      </p:sp>
      <p:sp>
        <p:nvSpPr>
          <p:cNvPr id="449" name="Shape 449"/>
          <p:cNvSpPr txBox="1"/>
          <p:nvPr>
            <p:ph idx="1" type="body"/>
          </p:nvPr>
        </p:nvSpPr>
        <p:spPr>
          <a:xfrm>
            <a:off x="228600" y="1600200"/>
            <a:ext cx="8540750" cy="5029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hlink"/>
              </a:buClr>
              <a:buSzPct val="80000"/>
              <a:buFont typeface="Noto Sans Symbols"/>
              <a:buChar char="❖"/>
            </a:pPr>
            <a:r>
              <a:rPr b="0" i="0" lang="en-US" sz="2800" u="none" cap="none" strike="noStrike">
                <a:solidFill>
                  <a:schemeClr val="lt1"/>
                </a:solidFill>
                <a:latin typeface="Galdeano"/>
                <a:ea typeface="Galdeano"/>
                <a:cs typeface="Galdeano"/>
                <a:sym typeface="Galdeano"/>
              </a:rPr>
              <a:t>data have the potential to be used in ways unforeseen when collected. </a:t>
            </a:r>
          </a:p>
          <a:p>
            <a:pPr indent="-342900" lvl="0" marL="342900" marR="0" rtl="0" algn="l">
              <a:spcBef>
                <a:spcPts val="560"/>
              </a:spcBef>
              <a:spcAft>
                <a:spcPts val="0"/>
              </a:spcAft>
              <a:buClr>
                <a:schemeClr val="hlink"/>
              </a:buClr>
              <a:buSzPct val="80000"/>
              <a:buFont typeface="Noto Sans Symbols"/>
              <a:buChar char="❖"/>
            </a:pPr>
            <a:r>
              <a:rPr b="0" i="0" lang="en-US" sz="2800" u="none" cap="none" strike="noStrike">
                <a:solidFill>
                  <a:schemeClr val="lt1"/>
                </a:solidFill>
                <a:latin typeface="Galdeano"/>
                <a:ea typeface="Galdeano"/>
                <a:cs typeface="Galdeano"/>
                <a:sym typeface="Galdeano"/>
              </a:rPr>
              <a:t>the value of the data is directly related to the fitness for a variety of uses.</a:t>
            </a:r>
          </a:p>
          <a:p>
            <a:pPr indent="-342900" lvl="0" marL="342900" marR="0" rtl="0" algn="l">
              <a:spcBef>
                <a:spcPts val="560"/>
              </a:spcBef>
              <a:spcAft>
                <a:spcPts val="0"/>
              </a:spcAft>
              <a:buClr>
                <a:schemeClr val="hlink"/>
              </a:buClr>
              <a:buSzPct val="80000"/>
              <a:buFont typeface="Noto Sans Symbols"/>
              <a:buChar char="❖"/>
            </a:pPr>
            <a:r>
              <a:rPr b="0" i="0" lang="en-US" sz="2800" u="none" cap="none" strike="noStrike">
                <a:solidFill>
                  <a:schemeClr val="lt1"/>
                </a:solidFill>
                <a:latin typeface="Arial"/>
                <a:ea typeface="Arial"/>
                <a:cs typeface="Arial"/>
                <a:sym typeface="Arial"/>
              </a:rPr>
              <a:t>“</a:t>
            </a:r>
            <a:r>
              <a:rPr b="0" i="0" lang="en-US" sz="2800" u="none" cap="none" strike="noStrike">
                <a:solidFill>
                  <a:schemeClr val="lt1"/>
                </a:solidFill>
                <a:latin typeface="Galdeano"/>
                <a:ea typeface="Galdeano"/>
                <a:cs typeface="Galdeano"/>
                <a:sym typeface="Galdeano"/>
              </a:rPr>
              <a:t>as data become more accessible many more uses become apparent</a:t>
            </a:r>
            <a:r>
              <a:rPr b="0" i="0" lang="en-US" sz="2800" u="none" cap="none" strike="noStrike">
                <a:solidFill>
                  <a:schemeClr val="lt1"/>
                </a:solidFill>
                <a:latin typeface="Arial"/>
                <a:ea typeface="Arial"/>
                <a:cs typeface="Arial"/>
                <a:sym typeface="Arial"/>
              </a:rPr>
              <a:t>”</a:t>
            </a:r>
            <a:r>
              <a:rPr b="0" i="0" lang="en-US" sz="2800" u="none" cap="none" strike="noStrike">
                <a:solidFill>
                  <a:schemeClr val="lt1"/>
                </a:solidFill>
                <a:latin typeface="Galdeano"/>
                <a:ea typeface="Galdeano"/>
                <a:cs typeface="Galdeano"/>
                <a:sym typeface="Galdeano"/>
              </a:rPr>
              <a:t> – Chapman 2005</a:t>
            </a:r>
          </a:p>
          <a:p>
            <a:pPr indent="-342900" lvl="0" marL="342900" marR="0" rtl="0" algn="l">
              <a:spcBef>
                <a:spcPts val="560"/>
              </a:spcBef>
              <a:spcAft>
                <a:spcPts val="0"/>
              </a:spcAft>
              <a:buClr>
                <a:schemeClr val="hlink"/>
              </a:buClr>
              <a:buSzPct val="80000"/>
              <a:buFont typeface="Noto Sans Symbols"/>
              <a:buChar char="❖"/>
            </a:pPr>
            <a:r>
              <a:rPr b="0" i="0" lang="en-US" sz="2800" u="none" cap="none" strike="noStrike">
                <a:solidFill>
                  <a:schemeClr val="lt1"/>
                </a:solidFill>
                <a:latin typeface="Galdeano"/>
                <a:ea typeface="Galdeano"/>
                <a:cs typeface="Galdeano"/>
                <a:sym typeface="Galdeano"/>
              </a:rPr>
              <a:t>the MaNIS/HerpNET/ORNIS guidelines follow best practices (Chapman and Wieczorek 2006) to enhance data quality and value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3" name="Shape 453"/>
        <p:cNvGrpSpPr/>
        <p:nvPr/>
      </p:nvGrpSpPr>
      <p:grpSpPr>
        <a:xfrm>
          <a:off x="0" y="0"/>
          <a:ext cx="0" cy="0"/>
          <a:chOff x="0" y="0"/>
          <a:chExt cx="0" cy="0"/>
        </a:xfrm>
      </p:grpSpPr>
      <p:pic>
        <p:nvPicPr>
          <p:cNvPr descr="Screen shot 2012-10-07 at 7.54.07 PM.png" id="454" name="Shape 454"/>
          <p:cNvPicPr preferRelativeResize="0"/>
          <p:nvPr>
            <p:ph idx="1" type="body"/>
          </p:nvPr>
        </p:nvPicPr>
        <p:blipFill rotWithShape="1">
          <a:blip r:embed="rId3">
            <a:alphaModFix/>
          </a:blip>
          <a:srcRect b="3359" l="0" r="0" t="3360"/>
          <a:stretch/>
        </p:blipFill>
        <p:spPr>
          <a:xfrm>
            <a:off x="304800" y="1752600"/>
            <a:ext cx="8540750" cy="4498975"/>
          </a:xfrm>
          <a:prstGeom prst="rect">
            <a:avLst/>
          </a:prstGeom>
          <a:noFill/>
          <a:ln>
            <a:noFill/>
          </a:ln>
        </p:spPr>
      </p:pic>
      <p:sp>
        <p:nvSpPr>
          <p:cNvPr id="455" name="Shape 455"/>
          <p:cNvSpPr/>
          <p:nvPr/>
        </p:nvSpPr>
        <p:spPr>
          <a:xfrm>
            <a:off x="762000" y="381001"/>
            <a:ext cx="7696199" cy="1077217"/>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3200">
                <a:solidFill>
                  <a:schemeClr val="lt2"/>
                </a:solidFill>
                <a:latin typeface="Arial"/>
                <a:ea typeface="Arial"/>
                <a:cs typeface="Arial"/>
                <a:sym typeface="Arial"/>
              </a:rPr>
              <a:t>Georeferencing Using </a:t>
            </a:r>
          </a:p>
          <a:p>
            <a:pPr indent="0" lvl="0" marL="0" marR="0" rtl="0" algn="ctr">
              <a:spcBef>
                <a:spcPts val="0"/>
              </a:spcBef>
              <a:spcAft>
                <a:spcPts val="0"/>
              </a:spcAft>
              <a:buSzPct val="25000"/>
              <a:buNone/>
            </a:pPr>
            <a:r>
              <a:rPr lang="en-US" sz="3200">
                <a:solidFill>
                  <a:schemeClr val="lt2"/>
                </a:solidFill>
                <a:latin typeface="Arial"/>
                <a:ea typeface="Arial"/>
                <a:cs typeface="Arial"/>
                <a:sym typeface="Arial"/>
              </a:rPr>
              <a:t>MaNIS/HerpNET/ORNIS Guidelines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sp>
        <p:nvSpPr>
          <p:cNvPr id="461" name="Shape 461"/>
          <p:cNvSpPr/>
          <p:nvPr/>
        </p:nvSpPr>
        <p:spPr>
          <a:xfrm>
            <a:off x="369887" y="2082800"/>
            <a:ext cx="3581399" cy="4965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Font typeface="Noto Sans Symbols"/>
              <a:buNone/>
            </a:pPr>
            <a:r>
              <a:t/>
            </a:r>
            <a:endParaRPr sz="2000">
              <a:solidFill>
                <a:schemeClr val="lt1"/>
              </a:solidFill>
              <a:latin typeface="Arial"/>
              <a:ea typeface="Arial"/>
              <a:cs typeface="Arial"/>
              <a:sym typeface="Arial"/>
            </a:endParaRPr>
          </a:p>
          <a:p>
            <a:pPr indent="0" lvl="0" marL="0" marR="0" rtl="0" algn="l">
              <a:spcBef>
                <a:spcPts val="400"/>
              </a:spcBef>
              <a:spcAft>
                <a:spcPts val="0"/>
              </a:spcAft>
              <a:buClr>
                <a:schemeClr val="hlink"/>
              </a:buClr>
              <a:buSzPct val="25000"/>
              <a:buFont typeface="Noto Sans Symbols"/>
              <a:buNone/>
            </a:pPr>
            <a:r>
              <a:rPr lang="en-US" sz="2000">
                <a:solidFill>
                  <a:schemeClr val="lt1"/>
                </a:solidFill>
                <a:latin typeface="Arial"/>
                <a:ea typeface="Arial"/>
                <a:cs typeface="Arial"/>
                <a:sym typeface="Arial"/>
              </a:rPr>
              <a:t>Example with shaded urban area: Davis, California</a:t>
            </a:r>
          </a:p>
          <a:p>
            <a:pPr indent="0" lvl="0" marL="0" marR="0" rtl="0" algn="l">
              <a:spcBef>
                <a:spcPts val="400"/>
              </a:spcBef>
              <a:spcAft>
                <a:spcPts val="0"/>
              </a:spcAft>
              <a:buClr>
                <a:schemeClr val="hlink"/>
              </a:buClr>
              <a:buFont typeface="Noto Sans Symbols"/>
              <a:buNone/>
            </a:pPr>
            <a:r>
              <a:t/>
            </a:r>
            <a:endParaRPr sz="2000">
              <a:solidFill>
                <a:schemeClr val="lt1"/>
              </a:solidFill>
              <a:latin typeface="Arial"/>
              <a:ea typeface="Arial"/>
              <a:cs typeface="Arial"/>
              <a:sym typeface="Arial"/>
            </a:endParaRPr>
          </a:p>
          <a:p>
            <a:pPr indent="0" lvl="0" marL="0" marR="0" rtl="0" algn="l">
              <a:spcBef>
                <a:spcPts val="400"/>
              </a:spcBef>
              <a:spcAft>
                <a:spcPts val="0"/>
              </a:spcAft>
              <a:buClr>
                <a:schemeClr val="hlink"/>
              </a:buClr>
              <a:buSzPct val="80000"/>
              <a:buFont typeface="Noto Sans Symbols"/>
              <a:buChar char="●"/>
            </a:pPr>
            <a:r>
              <a:rPr lang="en-US" sz="2000" u="sng">
                <a:solidFill>
                  <a:schemeClr val="hlink"/>
                </a:solidFill>
                <a:latin typeface="Arial"/>
                <a:ea typeface="Arial"/>
                <a:cs typeface="Arial"/>
                <a:sym typeface="Arial"/>
              </a:rPr>
              <a:t>Linear extent</a:t>
            </a:r>
            <a:r>
              <a:rPr lang="en-US" sz="2000">
                <a:solidFill>
                  <a:schemeClr val="hlink"/>
                </a:solidFill>
                <a:latin typeface="Arial"/>
                <a:ea typeface="Arial"/>
                <a:cs typeface="Arial"/>
                <a:sym typeface="Arial"/>
              </a:rPr>
              <a:t>-</a:t>
            </a:r>
            <a:r>
              <a:rPr lang="en-US" sz="2000">
                <a:solidFill>
                  <a:schemeClr val="lt1"/>
                </a:solidFill>
                <a:latin typeface="Arial"/>
                <a:ea typeface="Arial"/>
                <a:cs typeface="Arial"/>
                <a:sym typeface="Arial"/>
              </a:rPr>
              <a:t> Defined as the distance from the geographic center of the location to the furthest point of the geographic extent of the location. We plug this value in the Georef. Calculator to determine Maximum Error.</a:t>
            </a:r>
          </a:p>
          <a:p>
            <a:pPr indent="0" lvl="0" marL="0" marR="0" rtl="0" algn="l">
              <a:spcBef>
                <a:spcPts val="400"/>
              </a:spcBef>
              <a:spcAft>
                <a:spcPts val="0"/>
              </a:spcAft>
              <a:buClr>
                <a:schemeClr val="hlink"/>
              </a:buClr>
              <a:buFont typeface="Noto Sans Symbols"/>
              <a:buNone/>
            </a:pPr>
            <a:r>
              <a:t/>
            </a:r>
            <a:endParaRPr sz="2000">
              <a:solidFill>
                <a:schemeClr val="lt1"/>
              </a:solidFill>
              <a:latin typeface="Arial"/>
              <a:ea typeface="Arial"/>
              <a:cs typeface="Arial"/>
              <a:sym typeface="Arial"/>
            </a:endParaRPr>
          </a:p>
          <a:p>
            <a:pPr indent="0" lvl="0" marL="0" marR="0" rtl="0" algn="l">
              <a:spcBef>
                <a:spcPts val="400"/>
              </a:spcBef>
              <a:spcAft>
                <a:spcPts val="0"/>
              </a:spcAft>
              <a:buClr>
                <a:schemeClr val="hlink"/>
              </a:buClr>
              <a:buFont typeface="Noto Sans Symbols"/>
              <a:buNone/>
            </a:pPr>
            <a:r>
              <a:t/>
            </a:r>
            <a:endParaRPr sz="2000">
              <a:solidFill>
                <a:schemeClr val="lt1"/>
              </a:solidFill>
              <a:latin typeface="Arial"/>
              <a:ea typeface="Arial"/>
              <a:cs typeface="Arial"/>
              <a:sym typeface="Arial"/>
            </a:endParaRPr>
          </a:p>
        </p:txBody>
      </p:sp>
      <p:grpSp>
        <p:nvGrpSpPr>
          <p:cNvPr id="462" name="Shape 462"/>
          <p:cNvGrpSpPr/>
          <p:nvPr/>
        </p:nvGrpSpPr>
        <p:grpSpPr>
          <a:xfrm>
            <a:off x="4227513" y="2762250"/>
            <a:ext cx="4648199" cy="3232150"/>
            <a:chOff x="2663" y="1740"/>
            <a:chExt cx="2927" cy="2036"/>
          </a:xfrm>
        </p:grpSpPr>
        <p:grpSp>
          <p:nvGrpSpPr>
            <p:cNvPr id="463" name="Shape 463"/>
            <p:cNvGrpSpPr/>
            <p:nvPr/>
          </p:nvGrpSpPr>
          <p:grpSpPr>
            <a:xfrm>
              <a:off x="2663" y="1740"/>
              <a:ext cx="2927" cy="2036"/>
              <a:chOff x="2736" y="1068"/>
              <a:chExt cx="2927" cy="2036"/>
            </a:xfrm>
          </p:grpSpPr>
          <p:pic>
            <p:nvPicPr>
              <p:cNvPr id="464" name="Shape 464"/>
              <p:cNvPicPr preferRelativeResize="0"/>
              <p:nvPr/>
            </p:nvPicPr>
            <p:blipFill rotWithShape="1">
              <a:blip r:embed="rId3">
                <a:alphaModFix/>
              </a:blip>
              <a:srcRect b="0" l="0" r="0" t="0"/>
              <a:stretch/>
            </p:blipFill>
            <p:spPr>
              <a:xfrm>
                <a:off x="2736" y="1068"/>
                <a:ext cx="2927" cy="2036"/>
              </a:xfrm>
              <a:prstGeom prst="rect">
                <a:avLst/>
              </a:prstGeom>
              <a:noFill/>
              <a:ln>
                <a:noFill/>
              </a:ln>
            </p:spPr>
          </p:pic>
          <p:sp>
            <p:nvSpPr>
              <p:cNvPr id="465" name="Shape 465"/>
              <p:cNvSpPr/>
              <p:nvPr/>
            </p:nvSpPr>
            <p:spPr>
              <a:xfrm>
                <a:off x="3984" y="1871"/>
                <a:ext cx="95" cy="47"/>
              </a:xfrm>
              <a:prstGeom prst="rect">
                <a:avLst/>
              </a:prstGeom>
              <a:solidFill>
                <a:srgbClr val="C0C0C0"/>
              </a:solidFill>
              <a:ln cap="flat" cmpd="sng" w="9525">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466" name="Shape 466"/>
              <p:cNvSpPr/>
              <p:nvPr/>
            </p:nvSpPr>
            <p:spPr>
              <a:xfrm>
                <a:off x="4224" y="1815"/>
                <a:ext cx="104" cy="104"/>
              </a:xfrm>
              <a:prstGeom prst="ellipse">
                <a:avLst/>
              </a:prstGeom>
              <a:solidFill>
                <a:srgbClr val="FF0000"/>
              </a:solidFill>
              <a:ln cap="flat" cmpd="sng" w="9525">
                <a:solidFill>
                  <a:srgbClr val="00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grpSp>
        <p:cxnSp>
          <p:nvCxnSpPr>
            <p:cNvPr id="467" name="Shape 467"/>
            <p:cNvCxnSpPr/>
            <p:nvPr/>
          </p:nvCxnSpPr>
          <p:spPr>
            <a:xfrm flipH="1" rot="10800000">
              <a:off x="4216" y="2242"/>
              <a:ext cx="672" cy="288"/>
            </a:xfrm>
            <a:prstGeom prst="straightConnector1">
              <a:avLst/>
            </a:prstGeom>
            <a:noFill/>
            <a:ln cap="flat" cmpd="sng" w="22225">
              <a:solidFill>
                <a:srgbClr val="FF0000"/>
              </a:solidFill>
              <a:prstDash val="solid"/>
              <a:round/>
              <a:headEnd len="med" w="med" type="none"/>
              <a:tailEnd len="med" w="med" type="none"/>
            </a:ln>
          </p:spPr>
        </p:cxnSp>
      </p:grpSp>
      <p:sp>
        <p:nvSpPr>
          <p:cNvPr id="468" name="Shape 468"/>
          <p:cNvSpPr/>
          <p:nvPr/>
        </p:nvSpPr>
        <p:spPr>
          <a:xfrm>
            <a:off x="6400800" y="2971800"/>
            <a:ext cx="76199" cy="1587"/>
          </a:xfrm>
          <a:custGeom>
            <a:pathLst>
              <a:path extrusionOk="0" h="120000" w="120000">
                <a:moveTo>
                  <a:pt x="0" y="0"/>
                </a:moveTo>
                <a:cubicBezTo>
                  <a:pt x="0" y="0"/>
                  <a:pt x="120000" y="0"/>
                  <a:pt x="120000" y="0"/>
                </a:cubicBezTo>
                <a:cubicBezTo>
                  <a:pt x="120000" y="0"/>
                  <a:pt x="0" y="0"/>
                  <a:pt x="0" y="0"/>
                </a:cubicBezTo>
                <a:close/>
              </a:path>
            </a:pathLst>
          </a:custGeom>
          <a:solidFill>
            <a:schemeClr val="accent1"/>
          </a:solid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469" name="Shape 469"/>
          <p:cNvSpPr/>
          <p:nvPr/>
        </p:nvSpPr>
        <p:spPr>
          <a:xfrm>
            <a:off x="298450" y="0"/>
            <a:ext cx="854075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lang="en-US" sz="4400">
                <a:solidFill>
                  <a:schemeClr val="lt2"/>
                </a:solidFill>
                <a:latin typeface="Arial"/>
                <a:ea typeface="Arial"/>
                <a:cs typeface="Arial"/>
                <a:sym typeface="Arial"/>
              </a:rPr>
              <a:t>Locality Types: Named Place</a:t>
            </a:r>
          </a:p>
        </p:txBody>
      </p:sp>
      <p:sp>
        <p:nvSpPr>
          <p:cNvPr id="470" name="Shape 470"/>
          <p:cNvSpPr/>
          <p:nvPr/>
        </p:nvSpPr>
        <p:spPr>
          <a:xfrm>
            <a:off x="304800" y="1027112"/>
            <a:ext cx="8534399" cy="10064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SzPct val="80000"/>
              <a:buFont typeface="Noto Sans Symbols"/>
              <a:buChar char="●"/>
            </a:pPr>
            <a:r>
              <a:rPr lang="en-US" sz="2000" u="sng">
                <a:solidFill>
                  <a:schemeClr val="lt1"/>
                </a:solidFill>
                <a:latin typeface="Arial"/>
                <a:ea typeface="Arial"/>
                <a:cs typeface="Arial"/>
                <a:sym typeface="Arial"/>
              </a:rPr>
              <a:t>Named Place</a:t>
            </a:r>
            <a:r>
              <a:rPr lang="en-US" sz="2000">
                <a:solidFill>
                  <a:schemeClr val="lt1"/>
                </a:solidFill>
                <a:latin typeface="Arial"/>
                <a:ea typeface="Arial"/>
                <a:cs typeface="Arial"/>
                <a:sym typeface="Arial"/>
              </a:rPr>
              <a:t> – Used to refer to traditional and non-traditional features (towns, cities, mountains, ranches, highway mile markers, townships, intersections). Use geographic center for the coordinates.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p:nvPr/>
        </p:nvSpPr>
        <p:spPr>
          <a:xfrm>
            <a:off x="3570287" y="1165225"/>
            <a:ext cx="184149"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77" name="Shape 477"/>
          <p:cNvSpPr/>
          <p:nvPr/>
        </p:nvSpPr>
        <p:spPr>
          <a:xfrm>
            <a:off x="6434137" y="1476375"/>
            <a:ext cx="26035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lt1"/>
                </a:solidFill>
                <a:latin typeface="Times New Roman"/>
                <a:ea typeface="Times New Roman"/>
                <a:cs typeface="Times New Roman"/>
                <a:sym typeface="Times New Roman"/>
              </a:rPr>
              <a:t> </a:t>
            </a:r>
          </a:p>
        </p:txBody>
      </p:sp>
      <p:sp>
        <p:nvSpPr>
          <p:cNvPr id="478" name="Shape 478"/>
          <p:cNvSpPr/>
          <p:nvPr/>
        </p:nvSpPr>
        <p:spPr>
          <a:xfrm>
            <a:off x="152400" y="228600"/>
            <a:ext cx="4038599" cy="34778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Font typeface="Noto Sans Symbols"/>
              <a:buNone/>
            </a:pPr>
            <a:r>
              <a:t/>
            </a:r>
            <a:endParaRPr sz="2400">
              <a:solidFill>
                <a:schemeClr val="lt1"/>
              </a:solidFill>
              <a:latin typeface="Arial"/>
              <a:ea typeface="Arial"/>
              <a:cs typeface="Arial"/>
              <a:sym typeface="Arial"/>
            </a:endParaRPr>
          </a:p>
          <a:p>
            <a:pPr indent="0" lvl="0" marL="0" marR="0" rtl="0" algn="l">
              <a:spcBef>
                <a:spcPts val="1000"/>
              </a:spcBef>
              <a:spcAft>
                <a:spcPts val="0"/>
              </a:spcAft>
              <a:buClr>
                <a:schemeClr val="hlink"/>
              </a:buClr>
              <a:buFont typeface="Noto Sans Symbols"/>
              <a:buNone/>
            </a:pPr>
            <a:r>
              <a:t/>
            </a:r>
            <a:endParaRPr sz="2000">
              <a:solidFill>
                <a:schemeClr val="lt1"/>
              </a:solidFill>
              <a:latin typeface="Arial"/>
              <a:ea typeface="Arial"/>
              <a:cs typeface="Arial"/>
              <a:sym typeface="Arial"/>
            </a:endParaRPr>
          </a:p>
          <a:p>
            <a:pPr indent="0" lvl="0" marL="0" marR="0" rtl="0" algn="l">
              <a:spcBef>
                <a:spcPts val="1200"/>
              </a:spcBef>
              <a:spcAft>
                <a:spcPts val="0"/>
              </a:spcAft>
              <a:buClr>
                <a:schemeClr val="hlink"/>
              </a:buClr>
              <a:buSzPct val="80000"/>
              <a:buFont typeface="Noto Sans Symbols"/>
              <a:buChar char="●"/>
            </a:pPr>
            <a:r>
              <a:rPr lang="en-US" sz="2400" u="sng">
                <a:solidFill>
                  <a:schemeClr val="lt1"/>
                </a:solidFill>
                <a:latin typeface="Arial"/>
                <a:ea typeface="Arial"/>
                <a:cs typeface="Arial"/>
                <a:sym typeface="Arial"/>
              </a:rPr>
              <a:t>Named Place - Urban Area</a:t>
            </a:r>
          </a:p>
          <a:p>
            <a:pPr indent="0" lvl="0" marL="0" marR="0" rtl="0" algn="l">
              <a:spcBef>
                <a:spcPts val="1000"/>
              </a:spcBef>
              <a:spcAft>
                <a:spcPts val="0"/>
              </a:spcAft>
              <a:buClr>
                <a:schemeClr val="hlink"/>
              </a:buClr>
              <a:buSzPct val="25000"/>
              <a:buFont typeface="Noto Sans Symbols"/>
              <a:buNone/>
            </a:pPr>
            <a:r>
              <a:rPr lang="en-US" sz="2000">
                <a:solidFill>
                  <a:schemeClr val="lt1"/>
                </a:solidFill>
                <a:latin typeface="Arial"/>
                <a:ea typeface="Arial"/>
                <a:cs typeface="Arial"/>
                <a:sym typeface="Arial"/>
              </a:rPr>
              <a:t>Locality consists of a reference to a geographical feature having a spatial extent, example “Veronica, </a:t>
            </a:r>
          </a:p>
          <a:p>
            <a:pPr indent="0" lvl="0" marL="0" marR="0" rtl="0" algn="l">
              <a:spcBef>
                <a:spcPts val="1000"/>
              </a:spcBef>
              <a:spcAft>
                <a:spcPts val="0"/>
              </a:spcAft>
              <a:buClr>
                <a:schemeClr val="hlink"/>
              </a:buClr>
              <a:buSzPct val="25000"/>
              <a:buFont typeface="Noto Sans Symbols"/>
              <a:buNone/>
            </a:pPr>
            <a:r>
              <a:rPr lang="en-US" sz="2000">
                <a:solidFill>
                  <a:schemeClr val="lt1"/>
                </a:solidFill>
                <a:latin typeface="Arial"/>
                <a:ea typeface="Arial"/>
                <a:cs typeface="Arial"/>
                <a:sym typeface="Arial"/>
              </a:rPr>
              <a:t>Argentina”</a:t>
            </a:r>
          </a:p>
          <a:p>
            <a:pPr indent="0" lvl="0" marL="0" marR="0" rtl="0" algn="l">
              <a:spcBef>
                <a:spcPts val="1000"/>
              </a:spcBef>
              <a:spcAft>
                <a:spcPts val="0"/>
              </a:spcAft>
              <a:buClr>
                <a:schemeClr val="hlink"/>
              </a:buClr>
              <a:buFont typeface="Noto Sans Symbols"/>
              <a:buNone/>
            </a:pPr>
            <a:r>
              <a:t/>
            </a:r>
            <a:endParaRPr sz="2000" u="sng">
              <a:solidFill>
                <a:schemeClr val="lt1"/>
              </a:solidFill>
              <a:latin typeface="Arial"/>
              <a:ea typeface="Arial"/>
              <a:cs typeface="Arial"/>
              <a:sym typeface="Arial"/>
            </a:endParaRPr>
          </a:p>
        </p:txBody>
      </p:sp>
      <p:sp>
        <p:nvSpPr>
          <p:cNvPr id="479" name="Shape 479"/>
          <p:cNvSpPr/>
          <p:nvPr/>
        </p:nvSpPr>
        <p:spPr>
          <a:xfrm>
            <a:off x="304800" y="3505200"/>
            <a:ext cx="3733800" cy="16160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hlink"/>
              </a:buClr>
              <a:buSzPct val="80000"/>
              <a:buFont typeface="Noto Sans Symbols"/>
              <a:buChar char="●"/>
            </a:pPr>
            <a:r>
              <a:rPr lang="en-US" sz="2000">
                <a:solidFill>
                  <a:schemeClr val="lt1"/>
                </a:solidFill>
                <a:latin typeface="Arial"/>
                <a:ea typeface="Arial"/>
                <a:cs typeface="Arial"/>
                <a:sym typeface="Arial"/>
              </a:rPr>
              <a:t>If the geographic center does not fall within the shaded urban area, choose the nearest point to the center within the shape.</a:t>
            </a:r>
          </a:p>
        </p:txBody>
      </p:sp>
      <p:sp>
        <p:nvSpPr>
          <p:cNvPr id="480" name="Shape 480"/>
          <p:cNvSpPr/>
          <p:nvPr/>
        </p:nvSpPr>
        <p:spPr>
          <a:xfrm>
            <a:off x="0" y="0"/>
            <a:ext cx="854075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lang="en-US" sz="4400">
                <a:solidFill>
                  <a:schemeClr val="lt2"/>
                </a:solidFill>
                <a:latin typeface="Arial"/>
                <a:ea typeface="Arial"/>
                <a:cs typeface="Arial"/>
                <a:sym typeface="Arial"/>
              </a:rPr>
              <a:t>Locality Types:</a:t>
            </a:r>
          </a:p>
        </p:txBody>
      </p:sp>
      <p:pic>
        <p:nvPicPr>
          <p:cNvPr id="481" name="Shape 481"/>
          <p:cNvPicPr preferRelativeResize="0"/>
          <p:nvPr/>
        </p:nvPicPr>
        <p:blipFill rotWithShape="1">
          <a:blip r:embed="rId3">
            <a:alphaModFix/>
          </a:blip>
          <a:srcRect b="0" l="0" r="0" t="0"/>
          <a:stretch/>
        </p:blipFill>
        <p:spPr>
          <a:xfrm>
            <a:off x="4267200" y="1371600"/>
            <a:ext cx="4558967" cy="4648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mpass">
  <a:themeElements>
    <a:clrScheme name="Compass 11">
      <a:dk1>
        <a:srgbClr val="5B5D6B"/>
      </a:dk1>
      <a:lt1>
        <a:srgbClr val="FFFFFF"/>
      </a:lt1>
      <a:dk2>
        <a:srgbClr val="5A5C6C"/>
      </a:dk2>
      <a:lt2>
        <a:srgbClr val="FFFFCC"/>
      </a:lt2>
      <a:accent1>
        <a:srgbClr val="660066"/>
      </a:accent1>
      <a:accent2>
        <a:srgbClr val="9383B3"/>
      </a:accent2>
      <a:accent3>
        <a:srgbClr val="B5B5BA"/>
      </a:accent3>
      <a:accent4>
        <a:srgbClr val="DADADA"/>
      </a:accent4>
      <a:accent5>
        <a:srgbClr val="B8AAB8"/>
      </a:accent5>
      <a:accent6>
        <a:srgbClr val="8576A2"/>
      </a:accent6>
      <a:hlink>
        <a:srgbClr val="E0D726"/>
      </a:hlink>
      <a:folHlink>
        <a:srgbClr val="68A6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